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5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9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7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9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3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1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1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9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2D56-9C41-4425-8FF7-AAE7B27DAED8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5166-6F93-4D7E-9375-19F6373BB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99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website@rdm.ox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4" t="12416" r="2262" b="3294"/>
          <a:stretch/>
        </p:blipFill>
        <p:spPr>
          <a:xfrm>
            <a:off x="155678" y="1173893"/>
            <a:ext cx="10014173" cy="4942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91384" y="1075038"/>
            <a:ext cx="494270" cy="3583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625016" y="605481"/>
            <a:ext cx="679622" cy="4201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04638" y="440836"/>
            <a:ext cx="2496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Log in using single sign-on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7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34" t="22382" r="14703"/>
          <a:stretch/>
        </p:blipFill>
        <p:spPr>
          <a:xfrm>
            <a:off x="667265" y="1404306"/>
            <a:ext cx="7809470" cy="4829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417" y="316811"/>
            <a:ext cx="1129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help…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846541" y="5251622"/>
            <a:ext cx="63019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81535" y="2372497"/>
            <a:ext cx="341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website@rdm.ox.ac.uk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58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417" y="316811"/>
            <a:ext cx="426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418" y="1062681"/>
            <a:ext cx="583239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can edit different parts of the website?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can edit their own profile pages. PIs can delegate access to PAs/EAs but I will need email confirmation. Research groups can be edited by the PI and delegated individuals – get in touch if you need access.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Lead administrators for each of the divisions can edit other parts of the site, but largely edits are managed by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website@rdm.ox.ac.uk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Will profiles also appear on the WIMM site?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Yes, but they ‘live’ on the RDM site so please edit profiles through host department site.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any questions or support, please contact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website@rdm.ox.ac.uk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If your query is genuinely urgent, please flag it as such. 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879" t="14104" r="14038"/>
          <a:stretch/>
        </p:blipFill>
        <p:spPr>
          <a:xfrm>
            <a:off x="6227808" y="1062681"/>
            <a:ext cx="5449329" cy="36508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04472" y="504038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5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82" t="14780" r="7960"/>
          <a:stretch/>
        </p:blipFill>
        <p:spPr>
          <a:xfrm>
            <a:off x="358346" y="284205"/>
            <a:ext cx="11158151" cy="62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3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92" t="36402" r="6725"/>
          <a:stretch/>
        </p:blipFill>
        <p:spPr>
          <a:xfrm>
            <a:off x="469557" y="1322172"/>
            <a:ext cx="11343503" cy="4652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768" y="383059"/>
            <a:ext cx="774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Edit my profile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7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92" t="20185" r="6250"/>
          <a:stretch/>
        </p:blipFill>
        <p:spPr>
          <a:xfrm>
            <a:off x="518983" y="753762"/>
            <a:ext cx="11405287" cy="5838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32" y="432487"/>
            <a:ext cx="1129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is displayed in tiles…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8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17" t="25085" r="5776"/>
          <a:stretch/>
        </p:blipFill>
        <p:spPr>
          <a:xfrm>
            <a:off x="321276" y="729049"/>
            <a:ext cx="11528854" cy="5480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6638" y="1804086"/>
            <a:ext cx="6882713" cy="8279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1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23" t="23564" r="5396"/>
          <a:stretch/>
        </p:blipFill>
        <p:spPr>
          <a:xfrm>
            <a:off x="333633" y="988540"/>
            <a:ext cx="11590638" cy="5591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32" y="432487"/>
            <a:ext cx="1129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publications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6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77" t="23395" r="7485"/>
          <a:stretch/>
        </p:blipFill>
        <p:spPr>
          <a:xfrm>
            <a:off x="518984" y="976184"/>
            <a:ext cx="11207579" cy="56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72" t="23733" r="7390"/>
          <a:stretch/>
        </p:blipFill>
        <p:spPr>
          <a:xfrm>
            <a:off x="556054" y="580768"/>
            <a:ext cx="11207580" cy="55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7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13" t="14949" r="7864"/>
          <a:stretch/>
        </p:blipFill>
        <p:spPr>
          <a:xfrm>
            <a:off x="852616" y="929765"/>
            <a:ext cx="10144898" cy="5613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1" y="255027"/>
            <a:ext cx="1129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connections…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05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149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O'Brien</dc:creator>
  <cp:lastModifiedBy>Charvy Narain</cp:lastModifiedBy>
  <cp:revision>15</cp:revision>
  <dcterms:created xsi:type="dcterms:W3CDTF">2018-02-26T14:56:01Z</dcterms:created>
  <dcterms:modified xsi:type="dcterms:W3CDTF">2019-04-16T14:01:48Z</dcterms:modified>
</cp:coreProperties>
</file>