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7" r:id="rId2"/>
    <p:sldId id="256" r:id="rId3"/>
    <p:sldId id="259" r:id="rId4"/>
  </p:sldIdLst>
  <p:sldSz cx="12192000" cy="6858000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805F"/>
    <a:srgbClr val="90AB69"/>
    <a:srgbClr val="799C5E"/>
    <a:srgbClr val="1C2D6C"/>
    <a:srgbClr val="18265A"/>
    <a:srgbClr val="32559F"/>
    <a:srgbClr val="E0E0E0"/>
    <a:srgbClr val="778B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34" autoAdjust="0"/>
    <p:restoredTop sz="90929"/>
  </p:normalViewPr>
  <p:slideViewPr>
    <p:cSldViewPr>
      <p:cViewPr varScale="1">
        <p:scale>
          <a:sx n="69" d="100"/>
          <a:sy n="69" d="100"/>
        </p:scale>
        <p:origin x="700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B73B35F-B647-47D5-A00E-FEFF90342C5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2DEFC1-A79E-4BD7-9027-A427B8F0612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" charset="0"/>
              </a:defRPr>
            </a:lvl1pPr>
          </a:lstStyle>
          <a:p>
            <a:pPr>
              <a:defRPr/>
            </a:pPr>
            <a:fld id="{85AA6159-D6AB-4745-BB22-8D25B6FB8F8B}" type="datetimeFigureOut">
              <a:rPr lang="en-US"/>
              <a:pPr>
                <a:defRPr/>
              </a:pPr>
              <a:t>3/13/2024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D7E5B7-05CE-4734-BD7E-D7985AA0D51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7091AF-9DB5-462D-8AF7-D71EBA326D3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3CA8D16-CB92-483B-825A-5EFD110651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42F50B3E-E42B-42E8-B32C-B208EF61D6E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6664227D-2062-40AA-9241-0590D138643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AC751E74-7110-4E59-917E-E3F97086E40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4538"/>
            <a:ext cx="6616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651B8161-1559-48E4-B41E-5954EC1821C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59B34A42-FAA2-43A7-9C61-4144F09D8A7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C8937C83-A92D-4460-AB5B-4D8C840E98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EC81806-A7B2-4C2E-B639-E62D71A1782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DAAC2BB-2E75-43E5-BDBC-F11D327D36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60CB83D-9EF0-41A9-9DDD-631A38DD5F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9D859D1-7786-4A15-AFF4-5DDEE1B453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0983E4-A076-44EE-AB34-DA2DA0A381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961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0560409-481D-4BF4-8300-6C1FE735C6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E5686A-E765-4E79-BC89-2CF6AAC11E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32B637D-0423-440F-95DB-FDD1267F81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E36623-008F-4D07-B2DF-E196AFF127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6910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DCA1EF4-83D6-4388-B452-21D6E840F9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9105399-7B71-46EF-B4AA-FD38107DF7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9A7C04F-1A34-43CE-B5FB-9F68B36458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C12346-390A-405C-B0B3-716AADE9FF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9274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B677CB5-1289-4C0A-8447-5275C3F566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2A74A96-4159-47D0-BAC6-039922D5E3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CE73C1A-5B75-44E6-B0B0-8723666E9D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318791-B00C-4083-9E79-4B3F3E6D7E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3769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4126327-473E-4B6A-86D4-E5ACEB96EC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1B6C83B-D8AA-40ED-8D10-0F8EE3D9DD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C657AC6-1524-4D55-94A4-778F191BE5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AC5DFE-D4FA-4AE6-948E-5862D81F26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8910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289B119-E548-4AE9-AC7C-4817D923B0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97F9EFE-250C-474B-B911-6D8AC64E71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D916068-8429-416B-BB39-907A32C968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B02E55-5548-4E97-B4DF-A6D3670365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1499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4489FDB-0239-4FCA-96FE-5A52CCD8CE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110B038-E3A0-4E21-8D3D-A3E315DE8D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B0BE60F-ADB6-40B0-ACAB-C4555D640D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E93293-B338-4901-A445-64E16FA5BB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5098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C1CD599-381C-48E2-856C-50166C0794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79327D2-F461-4831-8C12-03D8DBE2F3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D887A46-CB15-4C52-9C84-F80C7E77B2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59E545-79DD-4774-A912-ACBB00829B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8987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271476F-0966-4E88-A2FD-C424A229D1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8BCFBAD-0A1F-4A87-8C4F-E45080B312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3B9C5F1-6E97-4EA5-A7E4-B339C710E2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46676F-1A05-46FA-BF61-9E9AC04B0A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1728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F5FEAF2-898A-4D16-BCA3-1839C5502A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AC3FC43-E18F-41FA-86FC-E43ACAD7CF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463DA6E-DE4E-4EF0-BB4A-B4077C2250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463CA3-CA85-4111-9B7E-2F9CC9654F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8790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8A924AF-02A2-47ED-8FEA-8810E67F43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D6D128C-8FAE-439A-8D43-6C97086244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C987A51-6497-486E-852F-BE6EAED691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E66F25-1F36-486C-8C97-750B1CFA3F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9860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D33047F-BE4F-4817-BADC-A021056057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0888FA3-DE1A-4937-8DAC-1E04E45B94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E2296A7-80ED-4DDB-95AB-EC31E50CD6A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59B1F0A-4FCC-4BF2-BB80-854A01904AF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80A06BC-6EE6-40E6-8EAB-4632A55D129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E055D10-10DB-49A6-9A9B-1606C63062E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7">
            <a:extLst>
              <a:ext uri="{FF2B5EF4-FFF2-40B4-BE49-F238E27FC236}">
                <a16:creationId xmlns:a16="http://schemas.microsoft.com/office/drawing/2014/main" id="{C5054B11-85DA-44EC-95FC-EE0525CE43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" y="0"/>
            <a:ext cx="12192000" cy="6858000"/>
          </a:xfrm>
          <a:prstGeom prst="rect">
            <a:avLst/>
          </a:prstGeom>
          <a:solidFill>
            <a:srgbClr val="32559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4099" name="Rectangle 19">
            <a:extLst>
              <a:ext uri="{FF2B5EF4-FFF2-40B4-BE49-F238E27FC236}">
                <a16:creationId xmlns:a16="http://schemas.microsoft.com/office/drawing/2014/main" id="{24A0529C-E395-4983-8630-A368D7FFC0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3432" y="764704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chemeClr val="bg1"/>
                </a:solidFill>
                <a:latin typeface="Verdana" panose="020B0604030504040204" pitchFamily="34" charset="0"/>
              </a:rPr>
              <a:t>Presentation Title</a:t>
            </a:r>
            <a:endParaRPr lang="en-US" altLang="en-US" sz="3600" dirty="0">
              <a:solidFill>
                <a:schemeClr val="tx2"/>
              </a:solidFill>
              <a:latin typeface="Verdana" panose="020B0604030504040204" pitchFamily="34" charset="0"/>
            </a:endParaRPr>
          </a:p>
        </p:txBody>
      </p:sp>
      <p:pic>
        <p:nvPicPr>
          <p:cNvPr id="4100" name="Picture 21" descr="RDM+UniLogosRight_Whitetype.png                                00D11B34Macintosh HD                   7C2685BB:">
            <a:extLst>
              <a:ext uri="{FF2B5EF4-FFF2-40B4-BE49-F238E27FC236}">
                <a16:creationId xmlns:a16="http://schemas.microsoft.com/office/drawing/2014/main" id="{B18167A2-FE13-420C-94F4-F1D9CD46F9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0256" y="5661248"/>
            <a:ext cx="3402013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8">
            <a:extLst>
              <a:ext uri="{FF2B5EF4-FFF2-40B4-BE49-F238E27FC236}">
                <a16:creationId xmlns:a16="http://schemas.microsoft.com/office/drawing/2014/main" id="{B3F59CAF-3A41-420A-B5F4-4EF0D270A4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368" y="404664"/>
            <a:ext cx="11449272" cy="5919936"/>
          </a:xfrm>
          <a:prstGeom prst="rect">
            <a:avLst/>
          </a:prstGeom>
          <a:noFill/>
          <a:ln w="9525">
            <a:solidFill>
              <a:srgbClr val="346AC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123" name="Text Box 20">
            <a:extLst>
              <a:ext uri="{FF2B5EF4-FFF2-40B4-BE49-F238E27FC236}">
                <a16:creationId xmlns:a16="http://schemas.microsoft.com/office/drawing/2014/main" id="{84211A94-3516-4138-A5CA-922401EF03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3432" y="1703519"/>
            <a:ext cx="7239000" cy="196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600" dirty="0">
                <a:latin typeface="Verdana" panose="020B0604030504040204" pitchFamily="34" charset="0"/>
              </a:rPr>
              <a:t>Body copy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1600" dirty="0">
                <a:solidFill>
                  <a:srgbClr val="90AB69"/>
                </a:solidFill>
                <a:latin typeface="Verdana" panose="020B0604030504040204" pitchFamily="34" charset="0"/>
              </a:rPr>
              <a:t>•</a:t>
            </a:r>
            <a:r>
              <a:rPr lang="en-US" altLang="en-US" sz="1600" dirty="0">
                <a:latin typeface="Verdana" panose="020B0604030504040204" pitchFamily="34" charset="0"/>
              </a:rPr>
              <a:t> Bullet points 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1800" dirty="0">
              <a:latin typeface="Verdana" panose="020B0604030504040204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1800" dirty="0">
              <a:latin typeface="Verdana" panose="020B0604030504040204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1800" dirty="0">
              <a:latin typeface="Verdana" panose="020B0604030504040204" pitchFamily="34" charset="0"/>
            </a:endParaRPr>
          </a:p>
        </p:txBody>
      </p:sp>
      <p:sp>
        <p:nvSpPr>
          <p:cNvPr id="5124" name="Rectangle 21">
            <a:extLst>
              <a:ext uri="{FF2B5EF4-FFF2-40B4-BE49-F238E27FC236}">
                <a16:creationId xmlns:a16="http://schemas.microsoft.com/office/drawing/2014/main" id="{F5AA6BE5-21E7-496A-80DD-9EE6D1F811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3432" y="749679"/>
            <a:ext cx="7772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rgbClr val="1C2D6C"/>
                </a:solidFill>
                <a:latin typeface="Verdana" panose="020B0604030504040204" pitchFamily="34" charset="0"/>
              </a:rPr>
              <a:t>Page title</a:t>
            </a:r>
            <a:endParaRPr lang="en-US" altLang="en-US" sz="2800" dirty="0">
              <a:solidFill>
                <a:srgbClr val="1C2D6C"/>
              </a:solidFill>
            </a:endParaRPr>
          </a:p>
        </p:txBody>
      </p:sp>
      <p:sp>
        <p:nvSpPr>
          <p:cNvPr id="5125" name="Rectangle 24">
            <a:extLst>
              <a:ext uri="{FF2B5EF4-FFF2-40B4-BE49-F238E27FC236}">
                <a16:creationId xmlns:a16="http://schemas.microsoft.com/office/drawing/2014/main" id="{0B6415C5-C9BD-49EB-88A8-D9DEC338B0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8328" y="6453336"/>
            <a:ext cx="28956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rgbClr val="32559F"/>
                </a:solidFill>
                <a:latin typeface="Verdana" panose="020B0604030504040204" pitchFamily="34" charset="0"/>
              </a:rPr>
              <a:t>Radcliffe Department of Medicine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5F9D4E37-C1FB-4FDF-AF27-43C4824A3A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1C2D6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>
              <a:solidFill>
                <a:schemeClr val="bg1"/>
              </a:solidFill>
            </a:endParaRPr>
          </a:p>
        </p:txBody>
      </p:sp>
      <p:pic>
        <p:nvPicPr>
          <p:cNvPr id="6147" name="Picture 3" descr="RDM+UniLogosRight_Whitetype.png                                00D11B34Macintosh HD                   7C2685BB:">
            <a:extLst>
              <a:ext uri="{FF2B5EF4-FFF2-40B4-BE49-F238E27FC236}">
                <a16:creationId xmlns:a16="http://schemas.microsoft.com/office/drawing/2014/main" id="{5B0F08FF-CEC6-4BED-BC5B-72F15B2E87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2895600"/>
            <a:ext cx="3505200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13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Times</vt:lpstr>
      <vt:lpstr>Verdana</vt:lpstr>
      <vt:lpstr>Blank Presentation</vt:lpstr>
      <vt:lpstr>PowerPoint Presentation</vt:lpstr>
      <vt:lpstr>PowerPoint Presentation</vt:lpstr>
      <vt:lpstr>PowerPoint Presentation</vt:lpstr>
    </vt:vector>
  </TitlesOfParts>
  <Company>Orion Consulting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 Hoover</dc:creator>
  <cp:lastModifiedBy>Jacqueline Pumphrey</cp:lastModifiedBy>
  <cp:revision>14</cp:revision>
  <dcterms:created xsi:type="dcterms:W3CDTF">2011-08-18T11:31:57Z</dcterms:created>
  <dcterms:modified xsi:type="dcterms:W3CDTF">2024-03-13T15:35:34Z</dcterms:modified>
</cp:coreProperties>
</file>