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21388388" cy="30248225"/>
  <p:notesSz cx="6858000" cy="9144000"/>
  <p:defaultTextStyle>
    <a:defPPr>
      <a:defRPr lang="en-US"/>
    </a:defPPr>
    <a:lvl1pPr marL="0" algn="l" defTabSz="1476345" rtl="0" eaLnBrk="1" latinLnBrk="0" hangingPunct="1">
      <a:defRPr sz="5800" kern="1200">
        <a:solidFill>
          <a:schemeClr val="tx1"/>
        </a:solidFill>
        <a:latin typeface="+mn-lt"/>
        <a:ea typeface="+mn-ea"/>
        <a:cs typeface="+mn-cs"/>
      </a:defRPr>
    </a:lvl1pPr>
    <a:lvl2pPr marL="1476345" algn="l" defTabSz="1476345" rtl="0" eaLnBrk="1" latinLnBrk="0" hangingPunct="1">
      <a:defRPr sz="5800" kern="1200">
        <a:solidFill>
          <a:schemeClr val="tx1"/>
        </a:solidFill>
        <a:latin typeface="+mn-lt"/>
        <a:ea typeface="+mn-ea"/>
        <a:cs typeface="+mn-cs"/>
      </a:defRPr>
    </a:lvl2pPr>
    <a:lvl3pPr marL="2952689" algn="l" defTabSz="1476345" rtl="0" eaLnBrk="1" latinLnBrk="0" hangingPunct="1">
      <a:defRPr sz="5800" kern="1200">
        <a:solidFill>
          <a:schemeClr val="tx1"/>
        </a:solidFill>
        <a:latin typeface="+mn-lt"/>
        <a:ea typeface="+mn-ea"/>
        <a:cs typeface="+mn-cs"/>
      </a:defRPr>
    </a:lvl3pPr>
    <a:lvl4pPr marL="4429034" algn="l" defTabSz="1476345" rtl="0" eaLnBrk="1" latinLnBrk="0" hangingPunct="1">
      <a:defRPr sz="5800" kern="1200">
        <a:solidFill>
          <a:schemeClr val="tx1"/>
        </a:solidFill>
        <a:latin typeface="+mn-lt"/>
        <a:ea typeface="+mn-ea"/>
        <a:cs typeface="+mn-cs"/>
      </a:defRPr>
    </a:lvl4pPr>
    <a:lvl5pPr marL="5905378" algn="l" defTabSz="1476345" rtl="0" eaLnBrk="1" latinLnBrk="0" hangingPunct="1">
      <a:defRPr sz="5800" kern="1200">
        <a:solidFill>
          <a:schemeClr val="tx1"/>
        </a:solidFill>
        <a:latin typeface="+mn-lt"/>
        <a:ea typeface="+mn-ea"/>
        <a:cs typeface="+mn-cs"/>
      </a:defRPr>
    </a:lvl5pPr>
    <a:lvl6pPr marL="7381723" algn="l" defTabSz="1476345" rtl="0" eaLnBrk="1" latinLnBrk="0" hangingPunct="1">
      <a:defRPr sz="5800" kern="1200">
        <a:solidFill>
          <a:schemeClr val="tx1"/>
        </a:solidFill>
        <a:latin typeface="+mn-lt"/>
        <a:ea typeface="+mn-ea"/>
        <a:cs typeface="+mn-cs"/>
      </a:defRPr>
    </a:lvl6pPr>
    <a:lvl7pPr marL="8858067" algn="l" defTabSz="1476345" rtl="0" eaLnBrk="1" latinLnBrk="0" hangingPunct="1">
      <a:defRPr sz="5800" kern="1200">
        <a:solidFill>
          <a:schemeClr val="tx1"/>
        </a:solidFill>
        <a:latin typeface="+mn-lt"/>
        <a:ea typeface="+mn-ea"/>
        <a:cs typeface="+mn-cs"/>
      </a:defRPr>
    </a:lvl7pPr>
    <a:lvl8pPr marL="10334412" algn="l" defTabSz="1476345" rtl="0" eaLnBrk="1" latinLnBrk="0" hangingPunct="1">
      <a:defRPr sz="5800" kern="1200">
        <a:solidFill>
          <a:schemeClr val="tx1"/>
        </a:solidFill>
        <a:latin typeface="+mn-lt"/>
        <a:ea typeface="+mn-ea"/>
        <a:cs typeface="+mn-cs"/>
      </a:defRPr>
    </a:lvl8pPr>
    <a:lvl9pPr marL="11810756" algn="l" defTabSz="1476345" rtl="0" eaLnBrk="1" latinLnBrk="0" hangingPunct="1">
      <a:defRPr sz="5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27">
          <p15:clr>
            <a:srgbClr val="A4A3A4"/>
          </p15:clr>
        </p15:guide>
        <p15:guide id="2" pos="67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99DC"/>
    <a:srgbClr val="7C3187"/>
    <a:srgbClr val="B8BBB8"/>
    <a:srgbClr val="06153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777" autoAdjust="0"/>
    <p:restoredTop sz="94660"/>
  </p:normalViewPr>
  <p:slideViewPr>
    <p:cSldViewPr snapToGrid="0" snapToObjects="1">
      <p:cViewPr>
        <p:scale>
          <a:sx n="33" d="100"/>
          <a:sy n="33" d="100"/>
        </p:scale>
        <p:origin x="1256" y="-3164"/>
      </p:cViewPr>
      <p:guideLst>
        <p:guide orient="horz" pos="9527"/>
        <p:guide pos="6737"/>
      </p:guideLst>
    </p:cSldViewPr>
  </p:slideViewPr>
  <p:notesTextViewPr>
    <p:cViewPr>
      <p:scale>
        <a:sx n="100" d="100"/>
        <a:sy n="100" d="100"/>
      </p:scale>
      <p:origin x="0" y="-4"/>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4129" y="9396558"/>
            <a:ext cx="18180130" cy="6483763"/>
          </a:xfrm>
        </p:spPr>
        <p:txBody>
          <a:bodyPr/>
          <a:lstStyle/>
          <a:p>
            <a:r>
              <a:rPr lang="en-GB"/>
              <a:t>Click to edit Master title style</a:t>
            </a:r>
            <a:endParaRPr lang="en-US"/>
          </a:p>
        </p:txBody>
      </p:sp>
      <p:sp>
        <p:nvSpPr>
          <p:cNvPr id="3" name="Subtitle 2"/>
          <p:cNvSpPr>
            <a:spLocks noGrp="1"/>
          </p:cNvSpPr>
          <p:nvPr>
            <p:ph type="subTitle" idx="1"/>
          </p:nvPr>
        </p:nvSpPr>
        <p:spPr>
          <a:xfrm>
            <a:off x="3208258" y="17140661"/>
            <a:ext cx="14971872" cy="7730102"/>
          </a:xfrm>
        </p:spPr>
        <p:txBody>
          <a:bodyPr/>
          <a:lstStyle>
            <a:lvl1pPr marL="0" indent="0" algn="ctr">
              <a:buNone/>
              <a:defRPr>
                <a:solidFill>
                  <a:schemeClr val="tx1">
                    <a:tint val="75000"/>
                  </a:schemeClr>
                </a:solidFill>
              </a:defRPr>
            </a:lvl1pPr>
            <a:lvl2pPr marL="1476345" indent="0" algn="ctr">
              <a:buNone/>
              <a:defRPr>
                <a:solidFill>
                  <a:schemeClr val="tx1">
                    <a:tint val="75000"/>
                  </a:schemeClr>
                </a:solidFill>
              </a:defRPr>
            </a:lvl2pPr>
            <a:lvl3pPr marL="2952689" indent="0" algn="ctr">
              <a:buNone/>
              <a:defRPr>
                <a:solidFill>
                  <a:schemeClr val="tx1">
                    <a:tint val="75000"/>
                  </a:schemeClr>
                </a:solidFill>
              </a:defRPr>
            </a:lvl3pPr>
            <a:lvl4pPr marL="4429034" indent="0" algn="ctr">
              <a:buNone/>
              <a:defRPr>
                <a:solidFill>
                  <a:schemeClr val="tx1">
                    <a:tint val="75000"/>
                  </a:schemeClr>
                </a:solidFill>
              </a:defRPr>
            </a:lvl4pPr>
            <a:lvl5pPr marL="5905378" indent="0" algn="ctr">
              <a:buNone/>
              <a:defRPr>
                <a:solidFill>
                  <a:schemeClr val="tx1">
                    <a:tint val="75000"/>
                  </a:schemeClr>
                </a:solidFill>
              </a:defRPr>
            </a:lvl5pPr>
            <a:lvl6pPr marL="7381723" indent="0" algn="ctr">
              <a:buNone/>
              <a:defRPr>
                <a:solidFill>
                  <a:schemeClr val="tx1">
                    <a:tint val="75000"/>
                  </a:schemeClr>
                </a:solidFill>
              </a:defRPr>
            </a:lvl6pPr>
            <a:lvl7pPr marL="8858067" indent="0" algn="ctr">
              <a:buNone/>
              <a:defRPr>
                <a:solidFill>
                  <a:schemeClr val="tx1">
                    <a:tint val="75000"/>
                  </a:schemeClr>
                </a:solidFill>
              </a:defRPr>
            </a:lvl7pPr>
            <a:lvl8pPr marL="10334412" indent="0" algn="ctr">
              <a:buNone/>
              <a:defRPr>
                <a:solidFill>
                  <a:schemeClr val="tx1">
                    <a:tint val="75000"/>
                  </a:schemeClr>
                </a:solidFill>
              </a:defRPr>
            </a:lvl8pPr>
            <a:lvl9pPr marL="11810756"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56A8D9EF-34AB-BA4A-8055-2D32BB6629C3}"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9E585-1584-6A45-A122-F8C5C829AF5D}" type="slidenum">
              <a:rPr lang="en-US" smtClean="0"/>
              <a:t>‹#›</a:t>
            </a:fld>
            <a:endParaRPr lang="en-US"/>
          </a:p>
        </p:txBody>
      </p:sp>
    </p:spTree>
    <p:extLst>
      <p:ext uri="{BB962C8B-B14F-4D97-AF65-F5344CB8AC3E}">
        <p14:creationId xmlns:p14="http://schemas.microsoft.com/office/powerpoint/2010/main" val="2811999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56A8D9EF-34AB-BA4A-8055-2D32BB6629C3}"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9E585-1584-6A45-A122-F8C5C829AF5D}" type="slidenum">
              <a:rPr lang="en-US" smtClean="0"/>
              <a:t>‹#›</a:t>
            </a:fld>
            <a:endParaRPr lang="en-US"/>
          </a:p>
        </p:txBody>
      </p:sp>
    </p:spTree>
    <p:extLst>
      <p:ext uri="{BB962C8B-B14F-4D97-AF65-F5344CB8AC3E}">
        <p14:creationId xmlns:p14="http://schemas.microsoft.com/office/powerpoint/2010/main" val="175185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295001" y="3781028"/>
            <a:ext cx="15918754" cy="80633926"/>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3538741" y="3781028"/>
            <a:ext cx="47399786" cy="80633926"/>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56A8D9EF-34AB-BA4A-8055-2D32BB6629C3}"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9E585-1584-6A45-A122-F8C5C829AF5D}" type="slidenum">
              <a:rPr lang="en-US" smtClean="0"/>
              <a:t>‹#›</a:t>
            </a:fld>
            <a:endParaRPr lang="en-US"/>
          </a:p>
        </p:txBody>
      </p:sp>
    </p:spTree>
    <p:extLst>
      <p:ext uri="{BB962C8B-B14F-4D97-AF65-F5344CB8AC3E}">
        <p14:creationId xmlns:p14="http://schemas.microsoft.com/office/powerpoint/2010/main" val="1207898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56A8D9EF-34AB-BA4A-8055-2D32BB6629C3}"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9E585-1584-6A45-A122-F8C5C829AF5D}" type="slidenum">
              <a:rPr lang="en-US" smtClean="0"/>
              <a:t>‹#›</a:t>
            </a:fld>
            <a:endParaRPr lang="en-US"/>
          </a:p>
        </p:txBody>
      </p:sp>
    </p:spTree>
    <p:extLst>
      <p:ext uri="{BB962C8B-B14F-4D97-AF65-F5344CB8AC3E}">
        <p14:creationId xmlns:p14="http://schemas.microsoft.com/office/powerpoint/2010/main" val="4138681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535" y="19437289"/>
            <a:ext cx="18180130" cy="6007633"/>
          </a:xfrm>
        </p:spPr>
        <p:txBody>
          <a:bodyPr anchor="t"/>
          <a:lstStyle>
            <a:lvl1pPr algn="l">
              <a:defRPr sz="12900" b="1" cap="all"/>
            </a:lvl1pPr>
          </a:lstStyle>
          <a:p>
            <a:r>
              <a:rPr lang="en-GB"/>
              <a:t>Click to edit Master title style</a:t>
            </a:r>
            <a:endParaRPr lang="en-US"/>
          </a:p>
        </p:txBody>
      </p:sp>
      <p:sp>
        <p:nvSpPr>
          <p:cNvPr id="3" name="Text Placeholder 2"/>
          <p:cNvSpPr>
            <a:spLocks noGrp="1"/>
          </p:cNvSpPr>
          <p:nvPr>
            <p:ph type="body" idx="1"/>
          </p:nvPr>
        </p:nvSpPr>
        <p:spPr>
          <a:xfrm>
            <a:off x="1689535" y="12820491"/>
            <a:ext cx="18180130" cy="6616797"/>
          </a:xfrm>
        </p:spPr>
        <p:txBody>
          <a:bodyPr anchor="b"/>
          <a:lstStyle>
            <a:lvl1pPr marL="0" indent="0">
              <a:buNone/>
              <a:defRPr sz="6500">
                <a:solidFill>
                  <a:schemeClr val="tx1">
                    <a:tint val="75000"/>
                  </a:schemeClr>
                </a:solidFill>
              </a:defRPr>
            </a:lvl1pPr>
            <a:lvl2pPr marL="1476345" indent="0">
              <a:buNone/>
              <a:defRPr sz="5800">
                <a:solidFill>
                  <a:schemeClr val="tx1">
                    <a:tint val="75000"/>
                  </a:schemeClr>
                </a:solidFill>
              </a:defRPr>
            </a:lvl2pPr>
            <a:lvl3pPr marL="2952689" indent="0">
              <a:buNone/>
              <a:defRPr sz="5200">
                <a:solidFill>
                  <a:schemeClr val="tx1">
                    <a:tint val="75000"/>
                  </a:schemeClr>
                </a:solidFill>
              </a:defRPr>
            </a:lvl3pPr>
            <a:lvl4pPr marL="4429034" indent="0">
              <a:buNone/>
              <a:defRPr sz="4500">
                <a:solidFill>
                  <a:schemeClr val="tx1">
                    <a:tint val="75000"/>
                  </a:schemeClr>
                </a:solidFill>
              </a:defRPr>
            </a:lvl4pPr>
            <a:lvl5pPr marL="5905378" indent="0">
              <a:buNone/>
              <a:defRPr sz="4500">
                <a:solidFill>
                  <a:schemeClr val="tx1">
                    <a:tint val="75000"/>
                  </a:schemeClr>
                </a:solidFill>
              </a:defRPr>
            </a:lvl5pPr>
            <a:lvl6pPr marL="7381723" indent="0">
              <a:buNone/>
              <a:defRPr sz="4500">
                <a:solidFill>
                  <a:schemeClr val="tx1">
                    <a:tint val="75000"/>
                  </a:schemeClr>
                </a:solidFill>
              </a:defRPr>
            </a:lvl6pPr>
            <a:lvl7pPr marL="8858067" indent="0">
              <a:buNone/>
              <a:defRPr sz="4500">
                <a:solidFill>
                  <a:schemeClr val="tx1">
                    <a:tint val="75000"/>
                  </a:schemeClr>
                </a:solidFill>
              </a:defRPr>
            </a:lvl7pPr>
            <a:lvl8pPr marL="10334412" indent="0">
              <a:buNone/>
              <a:defRPr sz="4500">
                <a:solidFill>
                  <a:schemeClr val="tx1">
                    <a:tint val="75000"/>
                  </a:schemeClr>
                </a:solidFill>
              </a:defRPr>
            </a:lvl8pPr>
            <a:lvl9pPr marL="11810756" indent="0">
              <a:buNone/>
              <a:defRPr sz="45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6A8D9EF-34AB-BA4A-8055-2D32BB6629C3}"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9E585-1584-6A45-A122-F8C5C829AF5D}" type="slidenum">
              <a:rPr lang="en-US" smtClean="0"/>
              <a:t>‹#›</a:t>
            </a:fld>
            <a:endParaRPr lang="en-US"/>
          </a:p>
        </p:txBody>
      </p:sp>
    </p:spTree>
    <p:extLst>
      <p:ext uri="{BB962C8B-B14F-4D97-AF65-F5344CB8AC3E}">
        <p14:creationId xmlns:p14="http://schemas.microsoft.com/office/powerpoint/2010/main" val="815416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3538741" y="22048998"/>
            <a:ext cx="31659270" cy="62365956"/>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35554485" y="22048998"/>
            <a:ext cx="31659270" cy="62365956"/>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56A8D9EF-34AB-BA4A-8055-2D32BB6629C3}" type="datetimeFigureOut">
              <a:rPr lang="en-US" smtClean="0"/>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E9E585-1584-6A45-A122-F8C5C829AF5D}" type="slidenum">
              <a:rPr lang="en-US" smtClean="0"/>
              <a:t>‹#›</a:t>
            </a:fld>
            <a:endParaRPr lang="en-US"/>
          </a:p>
        </p:txBody>
      </p:sp>
    </p:spTree>
    <p:extLst>
      <p:ext uri="{BB962C8B-B14F-4D97-AF65-F5344CB8AC3E}">
        <p14:creationId xmlns:p14="http://schemas.microsoft.com/office/powerpoint/2010/main" val="3310184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69419" y="1211332"/>
            <a:ext cx="19249550" cy="5041371"/>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1069419" y="6770844"/>
            <a:ext cx="9450253" cy="2821765"/>
          </a:xfrm>
        </p:spPr>
        <p:txBody>
          <a:bodyPr anchor="b"/>
          <a:lstStyle>
            <a:lvl1pPr marL="0" indent="0">
              <a:buNone/>
              <a:defRPr sz="7700" b="1"/>
            </a:lvl1pPr>
            <a:lvl2pPr marL="1476345" indent="0">
              <a:buNone/>
              <a:defRPr sz="6500" b="1"/>
            </a:lvl2pPr>
            <a:lvl3pPr marL="2952689" indent="0">
              <a:buNone/>
              <a:defRPr sz="5800" b="1"/>
            </a:lvl3pPr>
            <a:lvl4pPr marL="4429034" indent="0">
              <a:buNone/>
              <a:defRPr sz="5200" b="1"/>
            </a:lvl4pPr>
            <a:lvl5pPr marL="5905378" indent="0">
              <a:buNone/>
              <a:defRPr sz="5200" b="1"/>
            </a:lvl5pPr>
            <a:lvl6pPr marL="7381723" indent="0">
              <a:buNone/>
              <a:defRPr sz="5200" b="1"/>
            </a:lvl6pPr>
            <a:lvl7pPr marL="8858067" indent="0">
              <a:buNone/>
              <a:defRPr sz="5200" b="1"/>
            </a:lvl7pPr>
            <a:lvl8pPr marL="10334412" indent="0">
              <a:buNone/>
              <a:defRPr sz="5200" b="1"/>
            </a:lvl8pPr>
            <a:lvl9pPr marL="11810756" indent="0">
              <a:buNone/>
              <a:defRPr sz="5200" b="1"/>
            </a:lvl9pPr>
          </a:lstStyle>
          <a:p>
            <a:pPr lvl="0"/>
            <a:r>
              <a:rPr lang="en-GB"/>
              <a:t>Click to edit Master text styles</a:t>
            </a:r>
          </a:p>
        </p:txBody>
      </p:sp>
      <p:sp>
        <p:nvSpPr>
          <p:cNvPr id="4" name="Content Placeholder 3"/>
          <p:cNvSpPr>
            <a:spLocks noGrp="1"/>
          </p:cNvSpPr>
          <p:nvPr>
            <p:ph sz="half" idx="2"/>
          </p:nvPr>
        </p:nvSpPr>
        <p:spPr>
          <a:xfrm>
            <a:off x="1069419" y="9592609"/>
            <a:ext cx="9450253" cy="17427741"/>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10865005" y="6770844"/>
            <a:ext cx="9453965" cy="2821765"/>
          </a:xfrm>
        </p:spPr>
        <p:txBody>
          <a:bodyPr anchor="b"/>
          <a:lstStyle>
            <a:lvl1pPr marL="0" indent="0">
              <a:buNone/>
              <a:defRPr sz="7700" b="1"/>
            </a:lvl1pPr>
            <a:lvl2pPr marL="1476345" indent="0">
              <a:buNone/>
              <a:defRPr sz="6500" b="1"/>
            </a:lvl2pPr>
            <a:lvl3pPr marL="2952689" indent="0">
              <a:buNone/>
              <a:defRPr sz="5800" b="1"/>
            </a:lvl3pPr>
            <a:lvl4pPr marL="4429034" indent="0">
              <a:buNone/>
              <a:defRPr sz="5200" b="1"/>
            </a:lvl4pPr>
            <a:lvl5pPr marL="5905378" indent="0">
              <a:buNone/>
              <a:defRPr sz="5200" b="1"/>
            </a:lvl5pPr>
            <a:lvl6pPr marL="7381723" indent="0">
              <a:buNone/>
              <a:defRPr sz="5200" b="1"/>
            </a:lvl6pPr>
            <a:lvl7pPr marL="8858067" indent="0">
              <a:buNone/>
              <a:defRPr sz="5200" b="1"/>
            </a:lvl7pPr>
            <a:lvl8pPr marL="10334412" indent="0">
              <a:buNone/>
              <a:defRPr sz="5200" b="1"/>
            </a:lvl8pPr>
            <a:lvl9pPr marL="11810756" indent="0">
              <a:buNone/>
              <a:defRPr sz="5200" b="1"/>
            </a:lvl9pPr>
          </a:lstStyle>
          <a:p>
            <a:pPr lvl="0"/>
            <a:r>
              <a:rPr lang="en-GB"/>
              <a:t>Click to edit Master text styles</a:t>
            </a:r>
          </a:p>
        </p:txBody>
      </p:sp>
      <p:sp>
        <p:nvSpPr>
          <p:cNvPr id="6" name="Content Placeholder 5"/>
          <p:cNvSpPr>
            <a:spLocks noGrp="1"/>
          </p:cNvSpPr>
          <p:nvPr>
            <p:ph sz="quarter" idx="4"/>
          </p:nvPr>
        </p:nvSpPr>
        <p:spPr>
          <a:xfrm>
            <a:off x="10865005" y="9592609"/>
            <a:ext cx="9453965" cy="17427741"/>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56A8D9EF-34AB-BA4A-8055-2D32BB6629C3}" type="datetimeFigureOut">
              <a:rPr lang="en-US" smtClean="0"/>
              <a:t>11/27/2025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E9E585-1584-6A45-A122-F8C5C829AF5D}" type="slidenum">
              <a:rPr lang="en-US" smtClean="0"/>
              <a:t>‹#›</a:t>
            </a:fld>
            <a:endParaRPr lang="en-US"/>
          </a:p>
        </p:txBody>
      </p:sp>
    </p:spTree>
    <p:extLst>
      <p:ext uri="{BB962C8B-B14F-4D97-AF65-F5344CB8AC3E}">
        <p14:creationId xmlns:p14="http://schemas.microsoft.com/office/powerpoint/2010/main" val="554692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56A8D9EF-34AB-BA4A-8055-2D32BB6629C3}" type="datetimeFigureOut">
              <a:rPr lang="en-US" smtClean="0"/>
              <a:t>11/27/2025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E9E585-1584-6A45-A122-F8C5C829AF5D}" type="slidenum">
              <a:rPr lang="en-US" smtClean="0"/>
              <a:t>‹#›</a:t>
            </a:fld>
            <a:endParaRPr lang="en-US"/>
          </a:p>
        </p:txBody>
      </p:sp>
    </p:spTree>
    <p:extLst>
      <p:ext uri="{BB962C8B-B14F-4D97-AF65-F5344CB8AC3E}">
        <p14:creationId xmlns:p14="http://schemas.microsoft.com/office/powerpoint/2010/main" val="1638788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A8D9EF-34AB-BA4A-8055-2D32BB6629C3}" type="datetimeFigureOut">
              <a:rPr lang="en-US" smtClean="0"/>
              <a:t>11/27/2025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E9E585-1584-6A45-A122-F8C5C829AF5D}" type="slidenum">
              <a:rPr lang="en-US" smtClean="0"/>
              <a:t>‹#›</a:t>
            </a:fld>
            <a:endParaRPr lang="en-US"/>
          </a:p>
        </p:txBody>
      </p:sp>
    </p:spTree>
    <p:extLst>
      <p:ext uri="{BB962C8B-B14F-4D97-AF65-F5344CB8AC3E}">
        <p14:creationId xmlns:p14="http://schemas.microsoft.com/office/powerpoint/2010/main" val="2630469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420" y="1204328"/>
            <a:ext cx="7036633" cy="5125393"/>
          </a:xfrm>
        </p:spPr>
        <p:txBody>
          <a:bodyPr anchor="b"/>
          <a:lstStyle>
            <a:lvl1pPr algn="l">
              <a:defRPr sz="6500" b="1"/>
            </a:lvl1pPr>
          </a:lstStyle>
          <a:p>
            <a:r>
              <a:rPr lang="en-GB"/>
              <a:t>Click to edit Master title style</a:t>
            </a:r>
            <a:endParaRPr lang="en-US"/>
          </a:p>
        </p:txBody>
      </p:sp>
      <p:sp>
        <p:nvSpPr>
          <p:cNvPr id="3" name="Content Placeholder 2"/>
          <p:cNvSpPr>
            <a:spLocks noGrp="1"/>
          </p:cNvSpPr>
          <p:nvPr>
            <p:ph idx="1"/>
          </p:nvPr>
        </p:nvSpPr>
        <p:spPr>
          <a:xfrm>
            <a:off x="8362266" y="1204330"/>
            <a:ext cx="11956703" cy="25816023"/>
          </a:xfrm>
        </p:spPr>
        <p:txBody>
          <a:bodyPr/>
          <a:lstStyle>
            <a:lvl1pPr>
              <a:defRPr sz="10300"/>
            </a:lvl1pPr>
            <a:lvl2pPr>
              <a:defRPr sz="9000"/>
            </a:lvl2pPr>
            <a:lvl3pPr>
              <a:defRPr sz="7700"/>
            </a:lvl3pPr>
            <a:lvl4pPr>
              <a:defRPr sz="6500"/>
            </a:lvl4pPr>
            <a:lvl5pPr>
              <a:defRPr sz="6500"/>
            </a:lvl5pPr>
            <a:lvl6pPr>
              <a:defRPr sz="6500"/>
            </a:lvl6pPr>
            <a:lvl7pPr>
              <a:defRPr sz="6500"/>
            </a:lvl7pPr>
            <a:lvl8pPr>
              <a:defRPr sz="6500"/>
            </a:lvl8pPr>
            <a:lvl9pPr>
              <a:defRPr sz="6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1069420" y="6329723"/>
            <a:ext cx="7036633" cy="20690628"/>
          </a:xfrm>
        </p:spPr>
        <p:txBody>
          <a:bodyPr/>
          <a:lstStyle>
            <a:lvl1pPr marL="0" indent="0">
              <a:buNone/>
              <a:defRPr sz="4500"/>
            </a:lvl1pPr>
            <a:lvl2pPr marL="1476345" indent="0">
              <a:buNone/>
              <a:defRPr sz="3900"/>
            </a:lvl2pPr>
            <a:lvl3pPr marL="2952689" indent="0">
              <a:buNone/>
              <a:defRPr sz="3200"/>
            </a:lvl3pPr>
            <a:lvl4pPr marL="4429034" indent="0">
              <a:buNone/>
              <a:defRPr sz="2900"/>
            </a:lvl4pPr>
            <a:lvl5pPr marL="5905378" indent="0">
              <a:buNone/>
              <a:defRPr sz="2900"/>
            </a:lvl5pPr>
            <a:lvl6pPr marL="7381723" indent="0">
              <a:buNone/>
              <a:defRPr sz="2900"/>
            </a:lvl6pPr>
            <a:lvl7pPr marL="8858067" indent="0">
              <a:buNone/>
              <a:defRPr sz="2900"/>
            </a:lvl7pPr>
            <a:lvl8pPr marL="10334412" indent="0">
              <a:buNone/>
              <a:defRPr sz="2900"/>
            </a:lvl8pPr>
            <a:lvl9pPr marL="11810756" indent="0">
              <a:buNone/>
              <a:defRPr sz="2900"/>
            </a:lvl9pPr>
          </a:lstStyle>
          <a:p>
            <a:pPr lvl="0"/>
            <a:r>
              <a:rPr lang="en-GB"/>
              <a:t>Click to edit Master text styles</a:t>
            </a:r>
          </a:p>
        </p:txBody>
      </p:sp>
      <p:sp>
        <p:nvSpPr>
          <p:cNvPr id="5" name="Date Placeholder 4"/>
          <p:cNvSpPr>
            <a:spLocks noGrp="1"/>
          </p:cNvSpPr>
          <p:nvPr>
            <p:ph type="dt" sz="half" idx="10"/>
          </p:nvPr>
        </p:nvSpPr>
        <p:spPr/>
        <p:txBody>
          <a:bodyPr/>
          <a:lstStyle/>
          <a:p>
            <a:fld id="{56A8D9EF-34AB-BA4A-8055-2D32BB6629C3}" type="datetimeFigureOut">
              <a:rPr lang="en-US" smtClean="0"/>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E9E585-1584-6A45-A122-F8C5C829AF5D}" type="slidenum">
              <a:rPr lang="en-US" smtClean="0"/>
              <a:t>‹#›</a:t>
            </a:fld>
            <a:endParaRPr lang="en-US"/>
          </a:p>
        </p:txBody>
      </p:sp>
    </p:spTree>
    <p:extLst>
      <p:ext uri="{BB962C8B-B14F-4D97-AF65-F5344CB8AC3E}">
        <p14:creationId xmlns:p14="http://schemas.microsoft.com/office/powerpoint/2010/main" val="1359611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2274" y="21173758"/>
            <a:ext cx="12833033" cy="2499681"/>
          </a:xfrm>
        </p:spPr>
        <p:txBody>
          <a:bodyPr anchor="b"/>
          <a:lstStyle>
            <a:lvl1pPr algn="l">
              <a:defRPr sz="6500" b="1"/>
            </a:lvl1pPr>
          </a:lstStyle>
          <a:p>
            <a:r>
              <a:rPr lang="en-GB"/>
              <a:t>Click to edit Master title style</a:t>
            </a:r>
            <a:endParaRPr lang="en-US"/>
          </a:p>
        </p:txBody>
      </p:sp>
      <p:sp>
        <p:nvSpPr>
          <p:cNvPr id="3" name="Picture Placeholder 2"/>
          <p:cNvSpPr>
            <a:spLocks noGrp="1"/>
          </p:cNvSpPr>
          <p:nvPr>
            <p:ph type="pic" idx="1"/>
          </p:nvPr>
        </p:nvSpPr>
        <p:spPr>
          <a:xfrm>
            <a:off x="4192274" y="2702734"/>
            <a:ext cx="12833033" cy="18148935"/>
          </a:xfrm>
        </p:spPr>
        <p:txBody>
          <a:bodyPr/>
          <a:lstStyle>
            <a:lvl1pPr marL="0" indent="0">
              <a:buNone/>
              <a:defRPr sz="10300"/>
            </a:lvl1pPr>
            <a:lvl2pPr marL="1476345" indent="0">
              <a:buNone/>
              <a:defRPr sz="9000"/>
            </a:lvl2pPr>
            <a:lvl3pPr marL="2952689" indent="0">
              <a:buNone/>
              <a:defRPr sz="7700"/>
            </a:lvl3pPr>
            <a:lvl4pPr marL="4429034" indent="0">
              <a:buNone/>
              <a:defRPr sz="6500"/>
            </a:lvl4pPr>
            <a:lvl5pPr marL="5905378" indent="0">
              <a:buNone/>
              <a:defRPr sz="6500"/>
            </a:lvl5pPr>
            <a:lvl6pPr marL="7381723" indent="0">
              <a:buNone/>
              <a:defRPr sz="6500"/>
            </a:lvl6pPr>
            <a:lvl7pPr marL="8858067" indent="0">
              <a:buNone/>
              <a:defRPr sz="6500"/>
            </a:lvl7pPr>
            <a:lvl8pPr marL="10334412" indent="0">
              <a:buNone/>
              <a:defRPr sz="6500"/>
            </a:lvl8pPr>
            <a:lvl9pPr marL="11810756" indent="0">
              <a:buNone/>
              <a:defRPr sz="6500"/>
            </a:lvl9pPr>
          </a:lstStyle>
          <a:p>
            <a:endParaRPr lang="en-US"/>
          </a:p>
        </p:txBody>
      </p:sp>
      <p:sp>
        <p:nvSpPr>
          <p:cNvPr id="4" name="Text Placeholder 3"/>
          <p:cNvSpPr>
            <a:spLocks noGrp="1"/>
          </p:cNvSpPr>
          <p:nvPr>
            <p:ph type="body" sz="half" idx="2"/>
          </p:nvPr>
        </p:nvSpPr>
        <p:spPr>
          <a:xfrm>
            <a:off x="4192274" y="23673439"/>
            <a:ext cx="12833033" cy="3549964"/>
          </a:xfrm>
        </p:spPr>
        <p:txBody>
          <a:bodyPr/>
          <a:lstStyle>
            <a:lvl1pPr marL="0" indent="0">
              <a:buNone/>
              <a:defRPr sz="4500"/>
            </a:lvl1pPr>
            <a:lvl2pPr marL="1476345" indent="0">
              <a:buNone/>
              <a:defRPr sz="3900"/>
            </a:lvl2pPr>
            <a:lvl3pPr marL="2952689" indent="0">
              <a:buNone/>
              <a:defRPr sz="3200"/>
            </a:lvl3pPr>
            <a:lvl4pPr marL="4429034" indent="0">
              <a:buNone/>
              <a:defRPr sz="2900"/>
            </a:lvl4pPr>
            <a:lvl5pPr marL="5905378" indent="0">
              <a:buNone/>
              <a:defRPr sz="2900"/>
            </a:lvl5pPr>
            <a:lvl6pPr marL="7381723" indent="0">
              <a:buNone/>
              <a:defRPr sz="2900"/>
            </a:lvl6pPr>
            <a:lvl7pPr marL="8858067" indent="0">
              <a:buNone/>
              <a:defRPr sz="2900"/>
            </a:lvl7pPr>
            <a:lvl8pPr marL="10334412" indent="0">
              <a:buNone/>
              <a:defRPr sz="2900"/>
            </a:lvl8pPr>
            <a:lvl9pPr marL="11810756" indent="0">
              <a:buNone/>
              <a:defRPr sz="2900"/>
            </a:lvl9pPr>
          </a:lstStyle>
          <a:p>
            <a:pPr lvl="0"/>
            <a:r>
              <a:rPr lang="en-GB"/>
              <a:t>Click to edit Master text styles</a:t>
            </a:r>
          </a:p>
        </p:txBody>
      </p:sp>
      <p:sp>
        <p:nvSpPr>
          <p:cNvPr id="5" name="Date Placeholder 4"/>
          <p:cNvSpPr>
            <a:spLocks noGrp="1"/>
          </p:cNvSpPr>
          <p:nvPr>
            <p:ph type="dt" sz="half" idx="10"/>
          </p:nvPr>
        </p:nvSpPr>
        <p:spPr/>
        <p:txBody>
          <a:bodyPr/>
          <a:lstStyle/>
          <a:p>
            <a:fld id="{56A8D9EF-34AB-BA4A-8055-2D32BB6629C3}" type="datetimeFigureOut">
              <a:rPr lang="en-US" smtClean="0"/>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E9E585-1584-6A45-A122-F8C5C829AF5D}" type="slidenum">
              <a:rPr lang="en-US" smtClean="0"/>
              <a:t>‹#›</a:t>
            </a:fld>
            <a:endParaRPr lang="en-US"/>
          </a:p>
        </p:txBody>
      </p:sp>
    </p:spTree>
    <p:extLst>
      <p:ext uri="{BB962C8B-B14F-4D97-AF65-F5344CB8AC3E}">
        <p14:creationId xmlns:p14="http://schemas.microsoft.com/office/powerpoint/2010/main" val="3358994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419" y="1211332"/>
            <a:ext cx="19249550" cy="5041371"/>
          </a:xfrm>
          <a:prstGeom prst="rect">
            <a:avLst/>
          </a:prstGeom>
        </p:spPr>
        <p:txBody>
          <a:bodyPr vert="horz" lIns="295269" tIns="147634" rIns="295269" bIns="147634"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1069419" y="7057921"/>
            <a:ext cx="19249550" cy="19962431"/>
          </a:xfrm>
          <a:prstGeom prst="rect">
            <a:avLst/>
          </a:prstGeom>
        </p:spPr>
        <p:txBody>
          <a:bodyPr vert="horz" lIns="295269" tIns="147634" rIns="295269" bIns="147634"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1069419" y="28035626"/>
            <a:ext cx="4990624" cy="1610439"/>
          </a:xfrm>
          <a:prstGeom prst="rect">
            <a:avLst/>
          </a:prstGeom>
        </p:spPr>
        <p:txBody>
          <a:bodyPr vert="horz" lIns="295269" tIns="147634" rIns="295269" bIns="147634" rtlCol="0" anchor="ctr"/>
          <a:lstStyle>
            <a:lvl1pPr algn="l">
              <a:defRPr sz="3900">
                <a:solidFill>
                  <a:schemeClr val="tx1">
                    <a:tint val="75000"/>
                  </a:schemeClr>
                </a:solidFill>
              </a:defRPr>
            </a:lvl1pPr>
          </a:lstStyle>
          <a:p>
            <a:fld id="{56A8D9EF-34AB-BA4A-8055-2D32BB6629C3}" type="datetimeFigureOut">
              <a:rPr lang="en-US" smtClean="0"/>
              <a:t>11/27/2025</a:t>
            </a:fld>
            <a:endParaRPr lang="en-US"/>
          </a:p>
        </p:txBody>
      </p:sp>
      <p:sp>
        <p:nvSpPr>
          <p:cNvPr id="5" name="Footer Placeholder 4"/>
          <p:cNvSpPr>
            <a:spLocks noGrp="1"/>
          </p:cNvSpPr>
          <p:nvPr>
            <p:ph type="ftr" sz="quarter" idx="3"/>
          </p:nvPr>
        </p:nvSpPr>
        <p:spPr>
          <a:xfrm>
            <a:off x="7307699" y="28035626"/>
            <a:ext cx="6772990" cy="1610439"/>
          </a:xfrm>
          <a:prstGeom prst="rect">
            <a:avLst/>
          </a:prstGeom>
        </p:spPr>
        <p:txBody>
          <a:bodyPr vert="horz" lIns="295269" tIns="147634" rIns="295269" bIns="147634" rtlCol="0" anchor="ctr"/>
          <a:lstStyle>
            <a:lvl1pPr algn="ctr">
              <a:defRPr sz="3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328345" y="28035626"/>
            <a:ext cx="4990624" cy="1610439"/>
          </a:xfrm>
          <a:prstGeom prst="rect">
            <a:avLst/>
          </a:prstGeom>
        </p:spPr>
        <p:txBody>
          <a:bodyPr vert="horz" lIns="295269" tIns="147634" rIns="295269" bIns="147634" rtlCol="0" anchor="ctr"/>
          <a:lstStyle>
            <a:lvl1pPr algn="r">
              <a:defRPr sz="3900">
                <a:solidFill>
                  <a:schemeClr val="tx1">
                    <a:tint val="75000"/>
                  </a:schemeClr>
                </a:solidFill>
              </a:defRPr>
            </a:lvl1pPr>
          </a:lstStyle>
          <a:p>
            <a:fld id="{64E9E585-1584-6A45-A122-F8C5C829AF5D}" type="slidenum">
              <a:rPr lang="en-US" smtClean="0"/>
              <a:t>‹#›</a:t>
            </a:fld>
            <a:endParaRPr lang="en-US"/>
          </a:p>
        </p:txBody>
      </p:sp>
    </p:spTree>
    <p:extLst>
      <p:ext uri="{BB962C8B-B14F-4D97-AF65-F5344CB8AC3E}">
        <p14:creationId xmlns:p14="http://schemas.microsoft.com/office/powerpoint/2010/main" val="1472995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76345" rtl="0" eaLnBrk="1" latinLnBrk="0" hangingPunct="1">
        <a:spcBef>
          <a:spcPct val="0"/>
        </a:spcBef>
        <a:buNone/>
        <a:defRPr sz="14200" kern="1200">
          <a:solidFill>
            <a:schemeClr val="tx1"/>
          </a:solidFill>
          <a:latin typeface="+mj-lt"/>
          <a:ea typeface="+mj-ea"/>
          <a:cs typeface="+mj-cs"/>
        </a:defRPr>
      </a:lvl1pPr>
    </p:titleStyle>
    <p:bodyStyle>
      <a:lvl1pPr marL="1107258" indent="-1107258" algn="l" defTabSz="1476345" rtl="0" eaLnBrk="1" latinLnBrk="0" hangingPunct="1">
        <a:spcBef>
          <a:spcPct val="20000"/>
        </a:spcBef>
        <a:buFont typeface="Arial"/>
        <a:buChar char="•"/>
        <a:defRPr sz="10300" kern="1200">
          <a:solidFill>
            <a:schemeClr val="tx1"/>
          </a:solidFill>
          <a:latin typeface="+mn-lt"/>
          <a:ea typeface="+mn-ea"/>
          <a:cs typeface="+mn-cs"/>
        </a:defRPr>
      </a:lvl1pPr>
      <a:lvl2pPr marL="2399060" indent="-922715" algn="l" defTabSz="1476345" rtl="0" eaLnBrk="1" latinLnBrk="0" hangingPunct="1">
        <a:spcBef>
          <a:spcPct val="20000"/>
        </a:spcBef>
        <a:buFont typeface="Arial"/>
        <a:buChar char="–"/>
        <a:defRPr sz="9000" kern="1200">
          <a:solidFill>
            <a:schemeClr val="tx1"/>
          </a:solidFill>
          <a:latin typeface="+mn-lt"/>
          <a:ea typeface="+mn-ea"/>
          <a:cs typeface="+mn-cs"/>
        </a:defRPr>
      </a:lvl2pPr>
      <a:lvl3pPr marL="3690861" indent="-738172" algn="l" defTabSz="1476345" rtl="0" eaLnBrk="1" latinLnBrk="0" hangingPunct="1">
        <a:spcBef>
          <a:spcPct val="20000"/>
        </a:spcBef>
        <a:buFont typeface="Arial"/>
        <a:buChar char="•"/>
        <a:defRPr sz="7700" kern="1200">
          <a:solidFill>
            <a:schemeClr val="tx1"/>
          </a:solidFill>
          <a:latin typeface="+mn-lt"/>
          <a:ea typeface="+mn-ea"/>
          <a:cs typeface="+mn-cs"/>
        </a:defRPr>
      </a:lvl3pPr>
      <a:lvl4pPr marL="5167206" indent="-738172" algn="l" defTabSz="1476345" rtl="0" eaLnBrk="1" latinLnBrk="0" hangingPunct="1">
        <a:spcBef>
          <a:spcPct val="20000"/>
        </a:spcBef>
        <a:buFont typeface="Arial"/>
        <a:buChar char="–"/>
        <a:defRPr sz="6500" kern="1200">
          <a:solidFill>
            <a:schemeClr val="tx1"/>
          </a:solidFill>
          <a:latin typeface="+mn-lt"/>
          <a:ea typeface="+mn-ea"/>
          <a:cs typeface="+mn-cs"/>
        </a:defRPr>
      </a:lvl4pPr>
      <a:lvl5pPr marL="6643550" indent="-738172" algn="l" defTabSz="1476345" rtl="0" eaLnBrk="1" latinLnBrk="0" hangingPunct="1">
        <a:spcBef>
          <a:spcPct val="20000"/>
        </a:spcBef>
        <a:buFont typeface="Arial"/>
        <a:buChar char="»"/>
        <a:defRPr sz="6500" kern="1200">
          <a:solidFill>
            <a:schemeClr val="tx1"/>
          </a:solidFill>
          <a:latin typeface="+mn-lt"/>
          <a:ea typeface="+mn-ea"/>
          <a:cs typeface="+mn-cs"/>
        </a:defRPr>
      </a:lvl5pPr>
      <a:lvl6pPr marL="8119895" indent="-738172" algn="l" defTabSz="1476345" rtl="0" eaLnBrk="1" latinLnBrk="0" hangingPunct="1">
        <a:spcBef>
          <a:spcPct val="20000"/>
        </a:spcBef>
        <a:buFont typeface="Arial"/>
        <a:buChar char="•"/>
        <a:defRPr sz="6500" kern="1200">
          <a:solidFill>
            <a:schemeClr val="tx1"/>
          </a:solidFill>
          <a:latin typeface="+mn-lt"/>
          <a:ea typeface="+mn-ea"/>
          <a:cs typeface="+mn-cs"/>
        </a:defRPr>
      </a:lvl6pPr>
      <a:lvl7pPr marL="9596239" indent="-738172" algn="l" defTabSz="1476345" rtl="0" eaLnBrk="1" latinLnBrk="0" hangingPunct="1">
        <a:spcBef>
          <a:spcPct val="20000"/>
        </a:spcBef>
        <a:buFont typeface="Arial"/>
        <a:buChar char="•"/>
        <a:defRPr sz="6500" kern="1200">
          <a:solidFill>
            <a:schemeClr val="tx1"/>
          </a:solidFill>
          <a:latin typeface="+mn-lt"/>
          <a:ea typeface="+mn-ea"/>
          <a:cs typeface="+mn-cs"/>
        </a:defRPr>
      </a:lvl7pPr>
      <a:lvl8pPr marL="11072584" indent="-738172" algn="l" defTabSz="1476345" rtl="0" eaLnBrk="1" latinLnBrk="0" hangingPunct="1">
        <a:spcBef>
          <a:spcPct val="20000"/>
        </a:spcBef>
        <a:buFont typeface="Arial"/>
        <a:buChar char="•"/>
        <a:defRPr sz="6500" kern="1200">
          <a:solidFill>
            <a:schemeClr val="tx1"/>
          </a:solidFill>
          <a:latin typeface="+mn-lt"/>
          <a:ea typeface="+mn-ea"/>
          <a:cs typeface="+mn-cs"/>
        </a:defRPr>
      </a:lvl8pPr>
      <a:lvl9pPr marL="12548928" indent="-738172" algn="l" defTabSz="1476345" rtl="0" eaLnBrk="1" latinLnBrk="0" hangingPunct="1">
        <a:spcBef>
          <a:spcPct val="20000"/>
        </a:spcBef>
        <a:buFont typeface="Arial"/>
        <a:buChar char="•"/>
        <a:defRPr sz="6500" kern="1200">
          <a:solidFill>
            <a:schemeClr val="tx1"/>
          </a:solidFill>
          <a:latin typeface="+mn-lt"/>
          <a:ea typeface="+mn-ea"/>
          <a:cs typeface="+mn-cs"/>
        </a:defRPr>
      </a:lvl9pPr>
    </p:bodyStyle>
    <p:otherStyle>
      <a:defPPr>
        <a:defRPr lang="en-US"/>
      </a:defPPr>
      <a:lvl1pPr marL="0" algn="l" defTabSz="1476345" rtl="0" eaLnBrk="1" latinLnBrk="0" hangingPunct="1">
        <a:defRPr sz="5800" kern="1200">
          <a:solidFill>
            <a:schemeClr val="tx1"/>
          </a:solidFill>
          <a:latin typeface="+mn-lt"/>
          <a:ea typeface="+mn-ea"/>
          <a:cs typeface="+mn-cs"/>
        </a:defRPr>
      </a:lvl1pPr>
      <a:lvl2pPr marL="1476345" algn="l" defTabSz="1476345" rtl="0" eaLnBrk="1" latinLnBrk="0" hangingPunct="1">
        <a:defRPr sz="5800" kern="1200">
          <a:solidFill>
            <a:schemeClr val="tx1"/>
          </a:solidFill>
          <a:latin typeface="+mn-lt"/>
          <a:ea typeface="+mn-ea"/>
          <a:cs typeface="+mn-cs"/>
        </a:defRPr>
      </a:lvl2pPr>
      <a:lvl3pPr marL="2952689" algn="l" defTabSz="1476345" rtl="0" eaLnBrk="1" latinLnBrk="0" hangingPunct="1">
        <a:defRPr sz="5800" kern="1200">
          <a:solidFill>
            <a:schemeClr val="tx1"/>
          </a:solidFill>
          <a:latin typeface="+mn-lt"/>
          <a:ea typeface="+mn-ea"/>
          <a:cs typeface="+mn-cs"/>
        </a:defRPr>
      </a:lvl3pPr>
      <a:lvl4pPr marL="4429034" algn="l" defTabSz="1476345" rtl="0" eaLnBrk="1" latinLnBrk="0" hangingPunct="1">
        <a:defRPr sz="5800" kern="1200">
          <a:solidFill>
            <a:schemeClr val="tx1"/>
          </a:solidFill>
          <a:latin typeface="+mn-lt"/>
          <a:ea typeface="+mn-ea"/>
          <a:cs typeface="+mn-cs"/>
        </a:defRPr>
      </a:lvl4pPr>
      <a:lvl5pPr marL="5905378" algn="l" defTabSz="1476345" rtl="0" eaLnBrk="1" latinLnBrk="0" hangingPunct="1">
        <a:defRPr sz="5800" kern="1200">
          <a:solidFill>
            <a:schemeClr val="tx1"/>
          </a:solidFill>
          <a:latin typeface="+mn-lt"/>
          <a:ea typeface="+mn-ea"/>
          <a:cs typeface="+mn-cs"/>
        </a:defRPr>
      </a:lvl5pPr>
      <a:lvl6pPr marL="7381723" algn="l" defTabSz="1476345" rtl="0" eaLnBrk="1" latinLnBrk="0" hangingPunct="1">
        <a:defRPr sz="5800" kern="1200">
          <a:solidFill>
            <a:schemeClr val="tx1"/>
          </a:solidFill>
          <a:latin typeface="+mn-lt"/>
          <a:ea typeface="+mn-ea"/>
          <a:cs typeface="+mn-cs"/>
        </a:defRPr>
      </a:lvl6pPr>
      <a:lvl7pPr marL="8858067" algn="l" defTabSz="1476345" rtl="0" eaLnBrk="1" latinLnBrk="0" hangingPunct="1">
        <a:defRPr sz="5800" kern="1200">
          <a:solidFill>
            <a:schemeClr val="tx1"/>
          </a:solidFill>
          <a:latin typeface="+mn-lt"/>
          <a:ea typeface="+mn-ea"/>
          <a:cs typeface="+mn-cs"/>
        </a:defRPr>
      </a:lvl7pPr>
      <a:lvl8pPr marL="10334412" algn="l" defTabSz="1476345" rtl="0" eaLnBrk="1" latinLnBrk="0" hangingPunct="1">
        <a:defRPr sz="5800" kern="1200">
          <a:solidFill>
            <a:schemeClr val="tx1"/>
          </a:solidFill>
          <a:latin typeface="+mn-lt"/>
          <a:ea typeface="+mn-ea"/>
          <a:cs typeface="+mn-cs"/>
        </a:defRPr>
      </a:lvl8pPr>
      <a:lvl9pPr marL="11810756" algn="l" defTabSz="1476345"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6DB1E619-E949-4361-ACC9-EFC51B55DD60}"/>
              </a:ext>
            </a:extLst>
          </p:cNvPr>
          <p:cNvSpPr/>
          <p:nvPr/>
        </p:nvSpPr>
        <p:spPr>
          <a:xfrm>
            <a:off x="12702433" y="23371636"/>
            <a:ext cx="7763583" cy="4344742"/>
          </a:xfrm>
          <a:prstGeom prst="rect">
            <a:avLst/>
          </a:prstGeom>
          <a:solidFill>
            <a:schemeClr val="tx2"/>
          </a:solidFill>
          <a:ln w="7620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ectangle 40"/>
          <p:cNvSpPr/>
          <p:nvPr/>
        </p:nvSpPr>
        <p:spPr>
          <a:xfrm>
            <a:off x="10914881" y="14803813"/>
            <a:ext cx="9558546" cy="366058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TextBox 24"/>
          <p:cNvSpPr txBox="1"/>
          <p:nvPr/>
        </p:nvSpPr>
        <p:spPr>
          <a:xfrm>
            <a:off x="10922000" y="14804469"/>
            <a:ext cx="9513712" cy="584775"/>
          </a:xfrm>
          <a:prstGeom prst="rect">
            <a:avLst/>
          </a:prstGeom>
          <a:noFill/>
        </p:spPr>
        <p:txBody>
          <a:bodyPr wrap="square" rtlCol="0">
            <a:spAutoFit/>
          </a:bodyPr>
          <a:lstStyle/>
          <a:p>
            <a:pPr algn="ctr"/>
            <a:r>
              <a:rPr lang="es-ES" sz="3200" b="1" dirty="0">
                <a:latin typeface="Arial"/>
                <a:cs typeface="Arial"/>
              </a:rPr>
              <a:t>Title</a:t>
            </a:r>
            <a:endParaRPr lang="es-ES" sz="3200" b="1" baseline="0" dirty="0">
              <a:latin typeface="Arial"/>
              <a:cs typeface="Arial"/>
            </a:endParaRPr>
          </a:p>
        </p:txBody>
      </p:sp>
      <p:sp>
        <p:nvSpPr>
          <p:cNvPr id="40" name="Rectangle 39"/>
          <p:cNvSpPr/>
          <p:nvPr/>
        </p:nvSpPr>
        <p:spPr>
          <a:xfrm>
            <a:off x="1109454" y="14789130"/>
            <a:ext cx="9558546" cy="3587958"/>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TextBox 23"/>
          <p:cNvSpPr txBox="1"/>
          <p:nvPr/>
        </p:nvSpPr>
        <p:spPr>
          <a:xfrm>
            <a:off x="1066800" y="14789130"/>
            <a:ext cx="9588500" cy="584775"/>
          </a:xfrm>
          <a:prstGeom prst="rect">
            <a:avLst/>
          </a:prstGeom>
          <a:noFill/>
        </p:spPr>
        <p:txBody>
          <a:bodyPr wrap="square" rtlCol="0">
            <a:spAutoFit/>
          </a:bodyPr>
          <a:lstStyle/>
          <a:p>
            <a:pPr algn="ctr"/>
            <a:r>
              <a:rPr lang="es-ES" sz="3200" b="1" dirty="0">
                <a:latin typeface="Arial"/>
                <a:cs typeface="Arial"/>
              </a:rPr>
              <a:t>Title</a:t>
            </a:r>
            <a:endParaRPr lang="es-ES" sz="3200" b="1" baseline="0" dirty="0">
              <a:latin typeface="Arial"/>
              <a:cs typeface="Arial"/>
            </a:endParaRPr>
          </a:p>
        </p:txBody>
      </p:sp>
      <p:sp>
        <p:nvSpPr>
          <p:cNvPr id="26" name="TextBox 25"/>
          <p:cNvSpPr txBox="1"/>
          <p:nvPr/>
        </p:nvSpPr>
        <p:spPr>
          <a:xfrm>
            <a:off x="1109454" y="15371519"/>
            <a:ext cx="3919746" cy="1200328"/>
          </a:xfrm>
          <a:prstGeom prst="rect">
            <a:avLst/>
          </a:prstGeom>
          <a:noFill/>
        </p:spPr>
        <p:txBody>
          <a:bodyPr wrap="square" rtlCol="0">
            <a:spAutoFit/>
          </a:bodyPr>
          <a:lstStyle/>
          <a:p>
            <a:pPr algn="ctr"/>
            <a:r>
              <a:rPr lang="es-ES" sz="2400" dirty="0">
                <a:latin typeface="Arial"/>
                <a:cs typeface="Arial"/>
              </a:rPr>
              <a:t>x</a:t>
            </a:r>
          </a:p>
          <a:p>
            <a:pPr algn="ctr"/>
            <a:endParaRPr lang="es-ES" sz="2400" baseline="0" dirty="0">
              <a:latin typeface="Arial"/>
              <a:cs typeface="Arial"/>
            </a:endParaRPr>
          </a:p>
          <a:p>
            <a:pPr algn="ctr"/>
            <a:r>
              <a:rPr lang="es-ES" sz="2400" dirty="0">
                <a:latin typeface="Arial"/>
                <a:cs typeface="Arial"/>
              </a:rPr>
              <a:t>x</a:t>
            </a:r>
            <a:endParaRPr lang="es-ES" sz="2400" baseline="0" dirty="0">
              <a:latin typeface="Arial"/>
              <a:cs typeface="Arial"/>
            </a:endParaRPr>
          </a:p>
        </p:txBody>
      </p:sp>
      <p:sp>
        <p:nvSpPr>
          <p:cNvPr id="27" name="TextBox 26"/>
          <p:cNvSpPr txBox="1"/>
          <p:nvPr/>
        </p:nvSpPr>
        <p:spPr>
          <a:xfrm>
            <a:off x="5156199" y="15371519"/>
            <a:ext cx="5638801" cy="1200328"/>
          </a:xfrm>
          <a:prstGeom prst="rect">
            <a:avLst/>
          </a:prstGeom>
          <a:noFill/>
        </p:spPr>
        <p:txBody>
          <a:bodyPr wrap="square" rtlCol="0">
            <a:spAutoFit/>
          </a:bodyPr>
          <a:lstStyle/>
          <a:p>
            <a:pPr algn="ctr"/>
            <a:r>
              <a:rPr lang="es-ES" sz="2400" dirty="0">
                <a:latin typeface="Arial"/>
                <a:cs typeface="Arial"/>
              </a:rPr>
              <a:t>x</a:t>
            </a:r>
          </a:p>
          <a:p>
            <a:pPr algn="ctr"/>
            <a:r>
              <a:rPr lang="es-ES" sz="2400" baseline="0" dirty="0">
                <a:latin typeface="Arial"/>
                <a:cs typeface="Arial"/>
              </a:rPr>
              <a:t>x</a:t>
            </a:r>
          </a:p>
          <a:p>
            <a:pPr algn="ctr"/>
            <a:r>
              <a:rPr lang="es-ES" sz="2400" dirty="0">
                <a:latin typeface="Arial"/>
                <a:cs typeface="Arial"/>
              </a:rPr>
              <a:t>x</a:t>
            </a:r>
            <a:endParaRPr lang="es-ES" sz="2400" baseline="0" dirty="0">
              <a:latin typeface="Arial"/>
              <a:cs typeface="Arial"/>
            </a:endParaRPr>
          </a:p>
        </p:txBody>
      </p:sp>
      <p:cxnSp>
        <p:nvCxnSpPr>
          <p:cNvPr id="6" name="Straight Connector 5"/>
          <p:cNvCxnSpPr/>
          <p:nvPr/>
        </p:nvCxnSpPr>
        <p:spPr>
          <a:xfrm>
            <a:off x="1109453" y="6229895"/>
            <a:ext cx="19356562" cy="0"/>
          </a:xfrm>
          <a:prstGeom prst="line">
            <a:avLst/>
          </a:prstGeom>
          <a:ln w="76200" cmpd="sng">
            <a:solidFill>
              <a:schemeClr val="accent4"/>
            </a:solidFill>
          </a:ln>
          <a:effectLst/>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1062073" y="7518961"/>
            <a:ext cx="19278601" cy="1993242"/>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1109452" y="13186775"/>
            <a:ext cx="19356563" cy="1621426"/>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CuadroTexto 31"/>
          <p:cNvSpPr txBox="1"/>
          <p:nvPr/>
        </p:nvSpPr>
        <p:spPr>
          <a:xfrm>
            <a:off x="1066800" y="454188"/>
            <a:ext cx="8966572" cy="984885"/>
          </a:xfrm>
          <a:prstGeom prst="rect">
            <a:avLst/>
          </a:prstGeom>
          <a:noFill/>
        </p:spPr>
        <p:txBody>
          <a:bodyPr wrap="square" rtlCol="0">
            <a:spAutoFit/>
          </a:bodyPr>
          <a:lstStyle/>
          <a:p>
            <a:r>
              <a:rPr lang="es-ES" dirty="0">
                <a:latin typeface="Arial"/>
                <a:cs typeface="Arial"/>
              </a:rPr>
              <a:t>Ref </a:t>
            </a:r>
            <a:r>
              <a:rPr lang="es-ES" sz="3200" dirty="0">
                <a:latin typeface="Arial"/>
                <a:cs typeface="Arial"/>
              </a:rPr>
              <a:t>(Arial Reg 58 point, colour Oxford blue)</a:t>
            </a:r>
          </a:p>
        </p:txBody>
      </p:sp>
      <p:sp>
        <p:nvSpPr>
          <p:cNvPr id="17" name="TextBox 16"/>
          <p:cNvSpPr txBox="1"/>
          <p:nvPr/>
        </p:nvSpPr>
        <p:spPr>
          <a:xfrm>
            <a:off x="1109453" y="3281044"/>
            <a:ext cx="19231221" cy="2769989"/>
          </a:xfrm>
          <a:prstGeom prst="rect">
            <a:avLst/>
          </a:prstGeom>
          <a:noFill/>
        </p:spPr>
        <p:txBody>
          <a:bodyPr wrap="square" rtlCol="0">
            <a:spAutoFit/>
          </a:bodyPr>
          <a:lstStyle/>
          <a:p>
            <a:r>
              <a:rPr lang="en-US" dirty="0">
                <a:solidFill>
                  <a:schemeClr val="accent3"/>
                </a:solidFill>
                <a:latin typeface="Arial"/>
                <a:cs typeface="Arial"/>
              </a:rPr>
              <a:t>The headline can run up to three lines.</a:t>
            </a:r>
          </a:p>
          <a:p>
            <a:r>
              <a:rPr lang="en-US" dirty="0">
                <a:solidFill>
                  <a:schemeClr val="accent3"/>
                </a:solidFill>
                <a:latin typeface="Arial"/>
                <a:cs typeface="Arial"/>
              </a:rPr>
              <a:t>Font is Arial Regular, 58 point.</a:t>
            </a:r>
          </a:p>
          <a:p>
            <a:r>
              <a:rPr lang="en-US" dirty="0" err="1">
                <a:solidFill>
                  <a:schemeClr val="accent3"/>
                </a:solidFill>
                <a:latin typeface="Arial"/>
                <a:cs typeface="Arial"/>
              </a:rPr>
              <a:t>Colour</a:t>
            </a:r>
            <a:r>
              <a:rPr lang="en-US" dirty="0">
                <a:solidFill>
                  <a:schemeClr val="accent3"/>
                </a:solidFill>
                <a:latin typeface="Arial"/>
                <a:cs typeface="Arial"/>
              </a:rPr>
              <a:t> is Oxford blue.</a:t>
            </a:r>
            <a:endParaRPr lang="es-ES" dirty="0">
              <a:solidFill>
                <a:schemeClr val="accent3"/>
              </a:solidFill>
              <a:latin typeface="Arial"/>
              <a:cs typeface="Arial"/>
            </a:endParaRPr>
          </a:p>
        </p:txBody>
      </p:sp>
      <p:sp>
        <p:nvSpPr>
          <p:cNvPr id="18" name="TextBox 17"/>
          <p:cNvSpPr txBox="1"/>
          <p:nvPr/>
        </p:nvSpPr>
        <p:spPr>
          <a:xfrm>
            <a:off x="1062074" y="6441074"/>
            <a:ext cx="19278600" cy="800219"/>
          </a:xfrm>
          <a:prstGeom prst="rect">
            <a:avLst/>
          </a:prstGeom>
          <a:noFill/>
        </p:spPr>
        <p:txBody>
          <a:bodyPr wrap="square" rtlCol="0">
            <a:spAutoFit/>
          </a:bodyPr>
          <a:lstStyle/>
          <a:p>
            <a:r>
              <a:rPr lang="en-US" sz="3000" b="1" dirty="0">
                <a:latin typeface="Arial"/>
                <a:cs typeface="Arial"/>
              </a:rPr>
              <a:t>Authors</a:t>
            </a:r>
            <a:r>
              <a:rPr lang="en-US" sz="3000" dirty="0">
                <a:latin typeface="Arial"/>
                <a:cs typeface="Arial"/>
              </a:rPr>
              <a:t>: (Arial bold 30 point, black) Author’s names (Arial 30 point Regular, black)</a:t>
            </a:r>
            <a:endParaRPr lang="en-US" sz="3000" baseline="30000" dirty="0">
              <a:latin typeface="Arial"/>
              <a:cs typeface="Arial"/>
            </a:endParaRPr>
          </a:p>
          <a:p>
            <a:pPr lvl="0"/>
            <a:r>
              <a:rPr lang="en-US" sz="1600" b="1" dirty="0">
                <a:latin typeface="Arial"/>
                <a:cs typeface="Arial"/>
              </a:rPr>
              <a:t>Affiliations</a:t>
            </a:r>
            <a:r>
              <a:rPr lang="en-US" sz="1600" dirty="0">
                <a:latin typeface="Arial"/>
                <a:cs typeface="Arial"/>
              </a:rPr>
              <a:t>: (Arial Bold 16 point, black) References (Arial Regular 16 point, Oxford blue) </a:t>
            </a:r>
            <a:endParaRPr lang="es-ES_tradnl" sz="1600" dirty="0">
              <a:latin typeface="Arial"/>
              <a:cs typeface="Arial"/>
            </a:endParaRPr>
          </a:p>
        </p:txBody>
      </p:sp>
      <p:sp>
        <p:nvSpPr>
          <p:cNvPr id="19" name="TextBox 18"/>
          <p:cNvSpPr txBox="1"/>
          <p:nvPr/>
        </p:nvSpPr>
        <p:spPr>
          <a:xfrm>
            <a:off x="1246012" y="7567854"/>
            <a:ext cx="18656299" cy="1892826"/>
          </a:xfrm>
          <a:prstGeom prst="rect">
            <a:avLst/>
          </a:prstGeom>
          <a:noFill/>
        </p:spPr>
        <p:txBody>
          <a:bodyPr wrap="square" rtlCol="0">
            <a:spAutoFit/>
          </a:bodyPr>
          <a:lstStyle/>
          <a:p>
            <a:pPr>
              <a:spcAft>
                <a:spcPts val="600"/>
              </a:spcAft>
            </a:pPr>
            <a:r>
              <a:rPr lang="en-US" sz="4000" b="1" dirty="0">
                <a:latin typeface="Arial"/>
                <a:cs typeface="Arial"/>
              </a:rPr>
              <a:t>Introduction (Arial Bold 40 point, Oxford blue)</a:t>
            </a:r>
            <a:endParaRPr lang="es-ES_tradnl" sz="4000" dirty="0">
              <a:latin typeface="Arial"/>
              <a:cs typeface="Arial"/>
            </a:endParaRPr>
          </a:p>
          <a:p>
            <a:r>
              <a:rPr lang="en-US" sz="2400" dirty="0">
                <a:latin typeface="Arial"/>
                <a:cs typeface="Arial"/>
              </a:rPr>
              <a:t>Text (Arial Regular 24 point, Oxford blue)</a:t>
            </a:r>
          </a:p>
          <a:p>
            <a:r>
              <a:rPr lang="en-US" sz="2400" dirty="0">
                <a:latin typeface="Arial"/>
                <a:cs typeface="Arial"/>
              </a:rPr>
              <a:t>Sample text Sample text Sample text Sample text Sample text Sample text Sample text Sample text Sample text Sample text Sample text Sample text Sample text Sample text Sample text Sample text Sample text Sample text Sample text Sample text Sample text</a:t>
            </a:r>
            <a:endParaRPr lang="es-ES_tradnl" sz="2400" dirty="0">
              <a:latin typeface="Arial"/>
              <a:cs typeface="Arial"/>
            </a:endParaRPr>
          </a:p>
        </p:txBody>
      </p:sp>
      <p:sp>
        <p:nvSpPr>
          <p:cNvPr id="20" name="TextBox 19"/>
          <p:cNvSpPr txBox="1"/>
          <p:nvPr/>
        </p:nvSpPr>
        <p:spPr>
          <a:xfrm>
            <a:off x="1049373" y="9625940"/>
            <a:ext cx="19278600" cy="3447098"/>
          </a:xfrm>
          <a:prstGeom prst="rect">
            <a:avLst/>
          </a:prstGeom>
          <a:noFill/>
        </p:spPr>
        <p:txBody>
          <a:bodyPr wrap="square" rtlCol="0">
            <a:spAutoFit/>
          </a:bodyPr>
          <a:lstStyle/>
          <a:p>
            <a:pPr>
              <a:spcAft>
                <a:spcPts val="600"/>
              </a:spcAft>
            </a:pPr>
            <a:r>
              <a:rPr lang="en-US" sz="4000" b="1" dirty="0">
                <a:latin typeface="Arial"/>
                <a:cs typeface="Arial"/>
              </a:rPr>
              <a:t>Methods (Arial Bold 40 point, Oxford blue)</a:t>
            </a:r>
            <a:endParaRPr lang="es-ES_tradnl" sz="4000" dirty="0">
              <a:latin typeface="Arial"/>
              <a:cs typeface="Arial"/>
            </a:endParaRPr>
          </a:p>
          <a:p>
            <a:pPr>
              <a:spcAft>
                <a:spcPts val="600"/>
              </a:spcAft>
            </a:pPr>
            <a:r>
              <a:rPr lang="en-US" sz="2400" dirty="0">
                <a:latin typeface="Arial"/>
                <a:cs typeface="Arial"/>
              </a:rPr>
              <a:t>Text (Arial Regular 24 point, </a:t>
            </a:r>
            <a:r>
              <a:rPr lang="en-US" sz="2400" dirty="0" err="1">
                <a:latin typeface="Arial"/>
                <a:cs typeface="Arial"/>
              </a:rPr>
              <a:t>colour</a:t>
            </a:r>
            <a:r>
              <a:rPr lang="en-US" sz="2400" dirty="0">
                <a:latin typeface="Arial"/>
                <a:cs typeface="Arial"/>
              </a:rPr>
              <a:t> Oxford blue)</a:t>
            </a:r>
          </a:p>
          <a:p>
            <a:r>
              <a:rPr lang="en-US" sz="2400" dirty="0">
                <a:latin typeface="Arial"/>
                <a:cs typeface="Arial"/>
              </a:rPr>
              <a:t>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a:t>
            </a:r>
            <a:endParaRPr lang="es-ES_tradnl" sz="2400" dirty="0">
              <a:solidFill>
                <a:srgbClr val="000000"/>
              </a:solidFill>
              <a:latin typeface="Arial"/>
              <a:cs typeface="Arial"/>
            </a:endParaRPr>
          </a:p>
        </p:txBody>
      </p:sp>
      <p:sp>
        <p:nvSpPr>
          <p:cNvPr id="21" name="TextBox 20"/>
          <p:cNvSpPr txBox="1"/>
          <p:nvPr/>
        </p:nvSpPr>
        <p:spPr>
          <a:xfrm>
            <a:off x="1246012" y="13330553"/>
            <a:ext cx="19267381" cy="1323439"/>
          </a:xfrm>
          <a:prstGeom prst="rect">
            <a:avLst/>
          </a:prstGeom>
          <a:noFill/>
          <a:effectLst/>
        </p:spPr>
        <p:txBody>
          <a:bodyPr wrap="square" rtlCol="0">
            <a:spAutoFit/>
          </a:bodyPr>
          <a:lstStyle/>
          <a:p>
            <a:r>
              <a:rPr lang="en-US" sz="4000" b="1" dirty="0">
                <a:solidFill>
                  <a:schemeClr val="bg1"/>
                </a:solidFill>
                <a:latin typeface="Arial"/>
                <a:cs typeface="Arial"/>
              </a:rPr>
              <a:t>Results (Arial Bold 40 point, </a:t>
            </a:r>
            <a:r>
              <a:rPr lang="en-US" sz="4000" b="1" dirty="0" err="1">
                <a:solidFill>
                  <a:schemeClr val="bg1"/>
                </a:solidFill>
                <a:latin typeface="Arial"/>
                <a:cs typeface="Arial"/>
              </a:rPr>
              <a:t>colour</a:t>
            </a:r>
            <a:r>
              <a:rPr lang="en-US" sz="4000" b="1" dirty="0">
                <a:solidFill>
                  <a:schemeClr val="bg1"/>
                </a:solidFill>
                <a:latin typeface="Arial"/>
                <a:cs typeface="Arial"/>
              </a:rPr>
              <a:t> white)</a:t>
            </a:r>
          </a:p>
          <a:p>
            <a:endParaRPr lang="en-US" sz="4000" b="1" dirty="0">
              <a:solidFill>
                <a:schemeClr val="bg1"/>
              </a:solidFill>
              <a:latin typeface="Arial"/>
              <a:cs typeface="Arial"/>
            </a:endParaRPr>
          </a:p>
        </p:txBody>
      </p:sp>
      <p:sp>
        <p:nvSpPr>
          <p:cNvPr id="23" name="TextBox 22"/>
          <p:cNvSpPr txBox="1"/>
          <p:nvPr/>
        </p:nvSpPr>
        <p:spPr>
          <a:xfrm>
            <a:off x="1246013" y="13996140"/>
            <a:ext cx="18808700" cy="707886"/>
          </a:xfrm>
          <a:prstGeom prst="rect">
            <a:avLst/>
          </a:prstGeom>
          <a:noFill/>
        </p:spPr>
        <p:txBody>
          <a:bodyPr wrap="square" rtlCol="0">
            <a:spAutoFit/>
          </a:bodyPr>
          <a:lstStyle/>
          <a:p>
            <a:r>
              <a:rPr lang="es-ES" sz="4000" dirty="0">
                <a:solidFill>
                  <a:srgbClr val="FFFFFF"/>
                </a:solidFill>
                <a:latin typeface="Arial"/>
                <a:cs typeface="Arial"/>
              </a:rPr>
              <a:t>Sub heading </a:t>
            </a:r>
            <a:r>
              <a:rPr lang="en-US" sz="4000" dirty="0">
                <a:solidFill>
                  <a:schemeClr val="bg1"/>
                </a:solidFill>
                <a:latin typeface="Arial"/>
                <a:cs typeface="Arial"/>
              </a:rPr>
              <a:t>(Arial Regular 40 point, white)</a:t>
            </a:r>
            <a:r>
              <a:rPr lang="es-ES" sz="4000" dirty="0">
                <a:solidFill>
                  <a:srgbClr val="FFFFFF"/>
                </a:solidFill>
                <a:latin typeface="Arial"/>
                <a:cs typeface="Arial"/>
              </a:rPr>
              <a:t> </a:t>
            </a:r>
            <a:endParaRPr lang="es-ES" sz="4000" baseline="0" dirty="0">
              <a:solidFill>
                <a:srgbClr val="FFFFFF"/>
              </a:solidFill>
              <a:latin typeface="Arial"/>
              <a:cs typeface="Arial"/>
            </a:endParaRPr>
          </a:p>
        </p:txBody>
      </p:sp>
      <p:sp>
        <p:nvSpPr>
          <p:cNvPr id="28" name="TextBox 27"/>
          <p:cNvSpPr txBox="1"/>
          <p:nvPr/>
        </p:nvSpPr>
        <p:spPr>
          <a:xfrm>
            <a:off x="10874913" y="15396600"/>
            <a:ext cx="3810001" cy="1200328"/>
          </a:xfrm>
          <a:prstGeom prst="rect">
            <a:avLst/>
          </a:prstGeom>
          <a:noFill/>
        </p:spPr>
        <p:txBody>
          <a:bodyPr wrap="square" rtlCol="0">
            <a:spAutoFit/>
          </a:bodyPr>
          <a:lstStyle/>
          <a:p>
            <a:pPr algn="ctr"/>
            <a:r>
              <a:rPr lang="es-ES" sz="2400" dirty="0">
                <a:latin typeface="Arial"/>
                <a:cs typeface="Arial"/>
              </a:rPr>
              <a:t>x</a:t>
            </a:r>
          </a:p>
          <a:p>
            <a:pPr algn="ctr"/>
            <a:endParaRPr lang="es-ES" sz="2400" baseline="0" dirty="0">
              <a:latin typeface="Arial"/>
              <a:cs typeface="Arial"/>
            </a:endParaRPr>
          </a:p>
          <a:p>
            <a:pPr algn="ctr"/>
            <a:r>
              <a:rPr lang="es-ES" sz="2400" dirty="0">
                <a:latin typeface="Arial"/>
                <a:cs typeface="Arial"/>
              </a:rPr>
              <a:t>x</a:t>
            </a:r>
            <a:endParaRPr lang="es-ES" sz="2400" baseline="0" dirty="0">
              <a:latin typeface="Arial"/>
              <a:cs typeface="Arial"/>
            </a:endParaRPr>
          </a:p>
        </p:txBody>
      </p:sp>
      <p:sp>
        <p:nvSpPr>
          <p:cNvPr id="29" name="TextBox 28"/>
          <p:cNvSpPr txBox="1"/>
          <p:nvPr/>
        </p:nvSpPr>
        <p:spPr>
          <a:xfrm>
            <a:off x="15036801" y="15371519"/>
            <a:ext cx="5494374" cy="1200328"/>
          </a:xfrm>
          <a:prstGeom prst="rect">
            <a:avLst/>
          </a:prstGeom>
          <a:noFill/>
        </p:spPr>
        <p:txBody>
          <a:bodyPr wrap="square" rtlCol="0">
            <a:spAutoFit/>
          </a:bodyPr>
          <a:lstStyle/>
          <a:p>
            <a:pPr algn="ctr"/>
            <a:r>
              <a:rPr lang="es-ES" sz="2400" dirty="0">
                <a:latin typeface="Arial"/>
                <a:cs typeface="Arial"/>
              </a:rPr>
              <a:t>x</a:t>
            </a:r>
          </a:p>
          <a:p>
            <a:pPr algn="ctr"/>
            <a:r>
              <a:rPr lang="es-ES" sz="2400" baseline="0" dirty="0">
                <a:latin typeface="Arial"/>
                <a:cs typeface="Arial"/>
              </a:rPr>
              <a:t>x</a:t>
            </a:r>
          </a:p>
          <a:p>
            <a:pPr algn="ctr"/>
            <a:r>
              <a:rPr lang="es-ES" sz="2400" baseline="0" dirty="0">
                <a:latin typeface="Arial"/>
                <a:cs typeface="Arial"/>
              </a:rPr>
              <a:t>x</a:t>
            </a:r>
          </a:p>
        </p:txBody>
      </p:sp>
      <p:sp>
        <p:nvSpPr>
          <p:cNvPr id="30" name="Rectangle 29"/>
          <p:cNvSpPr/>
          <p:nvPr/>
        </p:nvSpPr>
        <p:spPr>
          <a:xfrm>
            <a:off x="1109453" y="16583120"/>
            <a:ext cx="19363974" cy="878093"/>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extBox 30"/>
          <p:cNvSpPr txBox="1"/>
          <p:nvPr/>
        </p:nvSpPr>
        <p:spPr>
          <a:xfrm>
            <a:off x="1246013" y="16677595"/>
            <a:ext cx="18961100" cy="707886"/>
          </a:xfrm>
          <a:prstGeom prst="rect">
            <a:avLst/>
          </a:prstGeom>
          <a:noFill/>
        </p:spPr>
        <p:txBody>
          <a:bodyPr wrap="square" rtlCol="0">
            <a:spAutoFit/>
          </a:bodyPr>
          <a:lstStyle/>
          <a:p>
            <a:r>
              <a:rPr lang="es-ES" sz="4000" dirty="0">
                <a:solidFill>
                  <a:srgbClr val="FFFFFF"/>
                </a:solidFill>
                <a:latin typeface="Arial"/>
                <a:cs typeface="Arial"/>
              </a:rPr>
              <a:t>Sub heading </a:t>
            </a:r>
            <a:r>
              <a:rPr lang="en-US" sz="4000" dirty="0">
                <a:solidFill>
                  <a:schemeClr val="bg1"/>
                </a:solidFill>
                <a:latin typeface="Arial"/>
                <a:cs typeface="Arial"/>
              </a:rPr>
              <a:t>(Arial Regular 40 point, white)</a:t>
            </a:r>
            <a:r>
              <a:rPr lang="es-ES" sz="4000" dirty="0">
                <a:solidFill>
                  <a:srgbClr val="FFFFFF"/>
                </a:solidFill>
                <a:latin typeface="Arial"/>
                <a:cs typeface="Arial"/>
              </a:rPr>
              <a:t> </a:t>
            </a:r>
          </a:p>
        </p:txBody>
      </p:sp>
      <p:sp>
        <p:nvSpPr>
          <p:cNvPr id="32" name="TextBox 31"/>
          <p:cNvSpPr txBox="1"/>
          <p:nvPr/>
        </p:nvSpPr>
        <p:spPr>
          <a:xfrm>
            <a:off x="1065141" y="17607957"/>
            <a:ext cx="4851400" cy="461665"/>
          </a:xfrm>
          <a:prstGeom prst="rect">
            <a:avLst/>
          </a:prstGeom>
          <a:noFill/>
        </p:spPr>
        <p:txBody>
          <a:bodyPr wrap="square" rtlCol="0">
            <a:spAutoFit/>
          </a:bodyPr>
          <a:lstStyle/>
          <a:p>
            <a:pPr algn="ctr"/>
            <a:r>
              <a:rPr lang="es-ES" sz="2400" dirty="0">
                <a:latin typeface="Arial"/>
                <a:cs typeface="Arial"/>
              </a:rPr>
              <a:t>x</a:t>
            </a:r>
          </a:p>
        </p:txBody>
      </p:sp>
      <p:sp>
        <p:nvSpPr>
          <p:cNvPr id="33" name="TextBox 32"/>
          <p:cNvSpPr txBox="1"/>
          <p:nvPr/>
        </p:nvSpPr>
        <p:spPr>
          <a:xfrm>
            <a:off x="5726041" y="17607957"/>
            <a:ext cx="4941960" cy="461665"/>
          </a:xfrm>
          <a:prstGeom prst="rect">
            <a:avLst/>
          </a:prstGeom>
          <a:noFill/>
        </p:spPr>
        <p:txBody>
          <a:bodyPr wrap="square" rtlCol="0">
            <a:spAutoFit/>
          </a:bodyPr>
          <a:lstStyle/>
          <a:p>
            <a:pPr algn="ctr"/>
            <a:r>
              <a:rPr lang="es-ES" sz="2400" dirty="0">
                <a:latin typeface="Arial"/>
                <a:cs typeface="Arial"/>
              </a:rPr>
              <a:t>x</a:t>
            </a:r>
            <a:endParaRPr lang="es-ES" sz="2400" baseline="0" dirty="0">
              <a:latin typeface="Arial"/>
              <a:cs typeface="Arial"/>
            </a:endParaRPr>
          </a:p>
        </p:txBody>
      </p:sp>
      <p:sp>
        <p:nvSpPr>
          <p:cNvPr id="34" name="TextBox 33"/>
          <p:cNvSpPr txBox="1"/>
          <p:nvPr/>
        </p:nvSpPr>
        <p:spPr>
          <a:xfrm>
            <a:off x="10763215" y="17607957"/>
            <a:ext cx="4976741" cy="461665"/>
          </a:xfrm>
          <a:prstGeom prst="rect">
            <a:avLst/>
          </a:prstGeom>
          <a:noFill/>
        </p:spPr>
        <p:txBody>
          <a:bodyPr wrap="square" rtlCol="0">
            <a:spAutoFit/>
          </a:bodyPr>
          <a:lstStyle/>
          <a:p>
            <a:pPr algn="ctr"/>
            <a:r>
              <a:rPr lang="es-ES" sz="2400" dirty="0">
                <a:latin typeface="Arial"/>
                <a:cs typeface="Arial"/>
              </a:rPr>
              <a:t>x</a:t>
            </a:r>
          </a:p>
        </p:txBody>
      </p:sp>
      <p:sp>
        <p:nvSpPr>
          <p:cNvPr id="35" name="TextBox 34"/>
          <p:cNvSpPr txBox="1"/>
          <p:nvPr/>
        </p:nvSpPr>
        <p:spPr>
          <a:xfrm>
            <a:off x="15519401" y="17607957"/>
            <a:ext cx="4993994" cy="461665"/>
          </a:xfrm>
          <a:prstGeom prst="rect">
            <a:avLst/>
          </a:prstGeom>
          <a:noFill/>
        </p:spPr>
        <p:txBody>
          <a:bodyPr wrap="square" rtlCol="0">
            <a:spAutoFit/>
          </a:bodyPr>
          <a:lstStyle/>
          <a:p>
            <a:pPr algn="ctr"/>
            <a:r>
              <a:rPr lang="es-ES" sz="2400" dirty="0">
                <a:latin typeface="Arial"/>
                <a:cs typeface="Arial"/>
              </a:rPr>
              <a:t>x</a:t>
            </a:r>
            <a:endParaRPr lang="es-ES" sz="2400" baseline="0" dirty="0">
              <a:latin typeface="Arial"/>
              <a:cs typeface="Arial"/>
            </a:endParaRPr>
          </a:p>
        </p:txBody>
      </p:sp>
      <p:sp>
        <p:nvSpPr>
          <p:cNvPr id="42" name="TextBox 41"/>
          <p:cNvSpPr txBox="1"/>
          <p:nvPr/>
        </p:nvSpPr>
        <p:spPr>
          <a:xfrm>
            <a:off x="1016508" y="18554031"/>
            <a:ext cx="18262092" cy="707886"/>
          </a:xfrm>
          <a:prstGeom prst="rect">
            <a:avLst/>
          </a:prstGeom>
          <a:noFill/>
        </p:spPr>
        <p:txBody>
          <a:bodyPr wrap="square" rtlCol="0">
            <a:spAutoFit/>
          </a:bodyPr>
          <a:lstStyle/>
          <a:p>
            <a:r>
              <a:rPr lang="en-GB" sz="4000" b="1" dirty="0">
                <a:latin typeface="Arial"/>
                <a:cs typeface="Arial"/>
              </a:rPr>
              <a:t>Further results/image (Arial Bold 40 point, Oxford blue)</a:t>
            </a:r>
            <a:endParaRPr lang="es-ES_tradnl" sz="2400" dirty="0">
              <a:latin typeface="Arial"/>
              <a:cs typeface="Arial"/>
            </a:endParaRPr>
          </a:p>
        </p:txBody>
      </p:sp>
      <p:sp>
        <p:nvSpPr>
          <p:cNvPr id="43" name="TextBox 42"/>
          <p:cNvSpPr txBox="1"/>
          <p:nvPr/>
        </p:nvSpPr>
        <p:spPr>
          <a:xfrm>
            <a:off x="12327711" y="29007940"/>
            <a:ext cx="8177816" cy="707886"/>
          </a:xfrm>
          <a:prstGeom prst="rect">
            <a:avLst/>
          </a:prstGeom>
          <a:noFill/>
        </p:spPr>
        <p:txBody>
          <a:bodyPr wrap="none" rtlCol="0">
            <a:spAutoFit/>
          </a:bodyPr>
          <a:lstStyle/>
          <a:p>
            <a:pPr algn="r"/>
            <a:r>
              <a:rPr lang="en-US" sz="4000" b="1" dirty="0">
                <a:latin typeface="Arial"/>
                <a:cs typeface="Arial"/>
              </a:rPr>
              <a:t>Contact</a:t>
            </a:r>
            <a:r>
              <a:rPr lang="en-US" sz="4000" dirty="0">
                <a:latin typeface="Arial"/>
                <a:cs typeface="Arial"/>
              </a:rPr>
              <a:t>: your.email@rdm.ox.ac.uk</a:t>
            </a:r>
          </a:p>
        </p:txBody>
      </p:sp>
      <p:sp>
        <p:nvSpPr>
          <p:cNvPr id="47" name="Rectángulo 30"/>
          <p:cNvSpPr/>
          <p:nvPr/>
        </p:nvSpPr>
        <p:spPr>
          <a:xfrm>
            <a:off x="3003630" y="27985411"/>
            <a:ext cx="17572075" cy="923330"/>
          </a:xfrm>
          <a:prstGeom prst="rect">
            <a:avLst/>
          </a:prstGeom>
        </p:spPr>
        <p:txBody>
          <a:bodyPr wrap="square">
            <a:spAutoFit/>
          </a:bodyPr>
          <a:lstStyle/>
          <a:p>
            <a:r>
              <a:rPr lang="en-US" sz="1800" b="1" u="sng" dirty="0">
                <a:latin typeface="Arial"/>
                <a:cs typeface="Arial"/>
              </a:rPr>
              <a:t>Acknowledgements (Arial Bold 18 point, </a:t>
            </a:r>
            <a:r>
              <a:rPr lang="en-US" sz="1800" b="1" u="sng" dirty="0" err="1">
                <a:latin typeface="Arial"/>
                <a:cs typeface="Arial"/>
              </a:rPr>
              <a:t>colour</a:t>
            </a:r>
            <a:r>
              <a:rPr lang="en-US" sz="1800" b="1" u="sng" dirty="0">
                <a:latin typeface="Arial"/>
                <a:cs typeface="Arial"/>
              </a:rPr>
              <a:t> Oxford blue): </a:t>
            </a:r>
            <a:r>
              <a:rPr lang="en-US" sz="1800" u="sng" dirty="0">
                <a:latin typeface="Arial"/>
                <a:cs typeface="Arial"/>
              </a:rPr>
              <a:t>Text (Arial Regular 18 point, </a:t>
            </a:r>
            <a:r>
              <a:rPr lang="en-US" sz="1800" u="sng" dirty="0" err="1">
                <a:latin typeface="Arial"/>
                <a:cs typeface="Arial"/>
              </a:rPr>
              <a:t>colour</a:t>
            </a:r>
            <a:r>
              <a:rPr lang="en-US" sz="1800" u="sng" dirty="0">
                <a:latin typeface="Arial"/>
                <a:cs typeface="Arial"/>
              </a:rPr>
              <a:t> black) </a:t>
            </a:r>
            <a:r>
              <a:rPr lang="en-US" sz="1800" dirty="0">
                <a:latin typeface="Arial"/>
                <a:cs typeface="Arial"/>
              </a:rPr>
              <a:t>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a:t>
            </a:r>
            <a:endParaRPr lang="es-ES_tradnl" sz="1800" dirty="0">
              <a:latin typeface="Arial"/>
              <a:cs typeface="Arial"/>
            </a:endParaRPr>
          </a:p>
        </p:txBody>
      </p:sp>
      <p:sp>
        <p:nvSpPr>
          <p:cNvPr id="50" name="Flecha derecha 4"/>
          <p:cNvSpPr/>
          <p:nvPr/>
        </p:nvSpPr>
        <p:spPr>
          <a:xfrm>
            <a:off x="11701907" y="24614756"/>
            <a:ext cx="1000526" cy="1385527"/>
          </a:xfrm>
          <a:prstGeom prst="rightArrow">
            <a:avLst/>
          </a:prstGeom>
          <a:solidFill>
            <a:schemeClr val="tx2"/>
          </a:solidFill>
          <a:ln>
            <a:solidFill>
              <a:srgbClr val="9848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2" name="TextBox 51"/>
          <p:cNvSpPr txBox="1"/>
          <p:nvPr/>
        </p:nvSpPr>
        <p:spPr>
          <a:xfrm>
            <a:off x="12857101" y="23527042"/>
            <a:ext cx="7454246" cy="4031873"/>
          </a:xfrm>
          <a:prstGeom prst="rect">
            <a:avLst/>
          </a:prstGeom>
          <a:noFill/>
        </p:spPr>
        <p:txBody>
          <a:bodyPr wrap="square" rtlCol="0">
            <a:spAutoFit/>
          </a:bodyPr>
          <a:lstStyle/>
          <a:p>
            <a:r>
              <a:rPr lang="en-GB" sz="4000" b="1" dirty="0">
                <a:solidFill>
                  <a:schemeClr val="bg1"/>
                </a:solidFill>
                <a:latin typeface="Arial"/>
                <a:cs typeface="Arial"/>
              </a:rPr>
              <a:t>Conclusion </a:t>
            </a:r>
            <a:r>
              <a:rPr lang="en-GB" sz="3000" b="1" dirty="0">
                <a:solidFill>
                  <a:schemeClr val="bg1"/>
                </a:solidFill>
                <a:latin typeface="Arial"/>
                <a:cs typeface="Arial"/>
              </a:rPr>
              <a:t>(Arial Bold, white)</a:t>
            </a:r>
          </a:p>
          <a:p>
            <a:r>
              <a:rPr lang="en-US" sz="2400" dirty="0">
                <a:solidFill>
                  <a:schemeClr val="bg1"/>
                </a:solidFill>
                <a:latin typeface="Arial"/>
                <a:cs typeface="Arial"/>
              </a:rPr>
              <a:t>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a:t>
            </a:r>
            <a:endParaRPr lang="en-GB" sz="2400" b="1" dirty="0">
              <a:solidFill>
                <a:schemeClr val="bg1"/>
              </a:solidFill>
              <a:latin typeface="Arial"/>
              <a:cs typeface="Arial"/>
            </a:endParaRPr>
          </a:p>
        </p:txBody>
      </p:sp>
      <p:sp>
        <p:nvSpPr>
          <p:cNvPr id="54" name="TextBox 53"/>
          <p:cNvSpPr txBox="1"/>
          <p:nvPr/>
        </p:nvSpPr>
        <p:spPr>
          <a:xfrm>
            <a:off x="1398413" y="23527042"/>
            <a:ext cx="10217814" cy="3493264"/>
          </a:xfrm>
          <a:prstGeom prst="rect">
            <a:avLst/>
          </a:prstGeom>
          <a:noFill/>
        </p:spPr>
        <p:txBody>
          <a:bodyPr wrap="square" rtlCol="0">
            <a:spAutoFit/>
          </a:bodyPr>
          <a:lstStyle/>
          <a:p>
            <a:pPr>
              <a:spcAft>
                <a:spcPts val="600"/>
              </a:spcAft>
            </a:pPr>
            <a:r>
              <a:rPr lang="en-GB" sz="4000" b="1" dirty="0">
                <a:latin typeface="Arial"/>
                <a:cs typeface="Arial"/>
              </a:rPr>
              <a:t>Analysis </a:t>
            </a:r>
            <a:r>
              <a:rPr lang="en-GB" sz="3000" b="1" dirty="0">
                <a:latin typeface="Arial"/>
                <a:cs typeface="Arial"/>
              </a:rPr>
              <a:t>(Arial Bold, Oxford blue)</a:t>
            </a:r>
          </a:p>
          <a:p>
            <a:r>
              <a:rPr lang="en-US" sz="2400" dirty="0">
                <a:latin typeface="Arial"/>
                <a:cs typeface="Arial"/>
              </a:rPr>
              <a:t>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Sample text </a:t>
            </a:r>
            <a:endParaRPr lang="es-ES_tradnl" sz="2400" dirty="0">
              <a:latin typeface="Arial"/>
              <a:cs typeface="Arial"/>
            </a:endParaRPr>
          </a:p>
        </p:txBody>
      </p:sp>
      <p:sp>
        <p:nvSpPr>
          <p:cNvPr id="2" name="Rectangle 1"/>
          <p:cNvSpPr/>
          <p:nvPr/>
        </p:nvSpPr>
        <p:spPr>
          <a:xfrm>
            <a:off x="1109454" y="19316700"/>
            <a:ext cx="19363973" cy="3695700"/>
          </a:xfrm>
          <a:prstGeom prst="rect">
            <a:avLst/>
          </a:prstGeom>
          <a:noFill/>
          <a:ln w="76200" cmpd="sng">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22BB0C16-342D-4575-962B-33C28218AB8A}"/>
              </a:ext>
            </a:extLst>
          </p:cNvPr>
          <p:cNvPicPr>
            <a:picLocks noChangeAspect="1"/>
          </p:cNvPicPr>
          <p:nvPr/>
        </p:nvPicPr>
        <p:blipFill>
          <a:blip r:embed="rId2"/>
          <a:stretch>
            <a:fillRect/>
          </a:stretch>
        </p:blipFill>
        <p:spPr>
          <a:xfrm>
            <a:off x="13525500" y="332105"/>
            <a:ext cx="6980027" cy="2671939"/>
          </a:xfrm>
          <a:prstGeom prst="rect">
            <a:avLst/>
          </a:prstGeom>
        </p:spPr>
      </p:pic>
      <p:sp>
        <p:nvSpPr>
          <p:cNvPr id="44" name="Rectangle 43">
            <a:extLst>
              <a:ext uri="{FF2B5EF4-FFF2-40B4-BE49-F238E27FC236}">
                <a16:creationId xmlns:a16="http://schemas.microsoft.com/office/drawing/2014/main" id="{62B18FF4-4E55-424A-BDA5-3EF3681E4FA6}"/>
              </a:ext>
            </a:extLst>
          </p:cNvPr>
          <p:cNvSpPr/>
          <p:nvPr/>
        </p:nvSpPr>
        <p:spPr>
          <a:xfrm>
            <a:off x="1120776" y="23371636"/>
            <a:ext cx="10581131" cy="4344742"/>
          </a:xfrm>
          <a:prstGeom prst="rect">
            <a:avLst/>
          </a:prstGeom>
          <a:noFill/>
          <a:ln w="76200" cmpd="sng">
            <a:solidFill>
              <a:schemeClr val="accent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56A49A26-6647-4B2C-96BB-2A7377520C43}"/>
              </a:ext>
            </a:extLst>
          </p:cNvPr>
          <p:cNvPicPr>
            <a:picLocks noChangeAspect="1"/>
          </p:cNvPicPr>
          <p:nvPr/>
        </p:nvPicPr>
        <p:blipFill>
          <a:blip r:embed="rId3"/>
          <a:stretch>
            <a:fillRect/>
          </a:stretch>
        </p:blipFill>
        <p:spPr>
          <a:xfrm>
            <a:off x="1062073" y="27997834"/>
            <a:ext cx="1828292" cy="1828292"/>
          </a:xfrm>
          <a:prstGeom prst="rect">
            <a:avLst/>
          </a:prstGeom>
        </p:spPr>
      </p:pic>
      <p:sp>
        <p:nvSpPr>
          <p:cNvPr id="3" name="TextBox 2">
            <a:extLst>
              <a:ext uri="{FF2B5EF4-FFF2-40B4-BE49-F238E27FC236}">
                <a16:creationId xmlns:a16="http://schemas.microsoft.com/office/drawing/2014/main" id="{F46E3FCE-B86E-4031-9853-9462DDDC76C0}"/>
              </a:ext>
            </a:extLst>
          </p:cNvPr>
          <p:cNvSpPr txBox="1"/>
          <p:nvPr/>
        </p:nvSpPr>
        <p:spPr>
          <a:xfrm>
            <a:off x="9990582" y="673143"/>
            <a:ext cx="3319018" cy="1323439"/>
          </a:xfrm>
          <a:prstGeom prst="rect">
            <a:avLst/>
          </a:prstGeom>
          <a:noFill/>
          <a:ln>
            <a:solidFill>
              <a:schemeClr val="tx1"/>
            </a:solidFill>
          </a:ln>
        </p:spPr>
        <p:txBody>
          <a:bodyPr wrap="square" rtlCol="0">
            <a:spAutoFit/>
          </a:bodyPr>
          <a:lstStyle/>
          <a:p>
            <a:r>
              <a:rPr lang="en-GB" sz="4000" dirty="0"/>
              <a:t>Second logo could go here</a:t>
            </a:r>
          </a:p>
        </p:txBody>
      </p:sp>
    </p:spTree>
    <p:extLst>
      <p:ext uri="{BB962C8B-B14F-4D97-AF65-F5344CB8AC3E}">
        <p14:creationId xmlns:p14="http://schemas.microsoft.com/office/powerpoint/2010/main" val="1082019466"/>
      </p:ext>
    </p:extLst>
  </p:cSld>
  <p:clrMapOvr>
    <a:masterClrMapping/>
  </p:clrMapOvr>
</p:sld>
</file>

<file path=ppt/theme/theme1.xml><?xml version="1.0" encoding="utf-8"?>
<a:theme xmlns:a="http://schemas.openxmlformats.org/drawingml/2006/main" name="Office Theme">
  <a:themeElements>
    <a:clrScheme name="RDM Brand">
      <a:dk1>
        <a:srgbClr val="002147"/>
      </a:dk1>
      <a:lt1>
        <a:sysClr val="window" lastClr="FFFFFF"/>
      </a:lt1>
      <a:dk2>
        <a:srgbClr val="BE0F34"/>
      </a:dk2>
      <a:lt2>
        <a:srgbClr val="E4F0EF"/>
      </a:lt2>
      <a:accent1>
        <a:srgbClr val="00AAB4"/>
      </a:accent1>
      <a:accent2>
        <a:srgbClr val="ED9390"/>
      </a:accent2>
      <a:accent3>
        <a:srgbClr val="002147"/>
      </a:accent3>
      <a:accent4>
        <a:srgbClr val="BE0F34"/>
      </a:accent4>
      <a:accent5>
        <a:srgbClr val="E4F0EF"/>
      </a:accent5>
      <a:accent6>
        <a:srgbClr val="FFFFFF"/>
      </a:accent6>
      <a:hlink>
        <a:srgbClr val="002147"/>
      </a:hlink>
      <a:folHlink>
        <a:srgbClr val="00AAB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505</TotalTime>
  <Words>611</Words>
  <Application>Microsoft Office PowerPoint</Application>
  <PresentationFormat>Custom</PresentationFormat>
  <Paragraphs>41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Cooke</dc:creator>
  <cp:lastModifiedBy>Jacqueline Pumphrey</cp:lastModifiedBy>
  <cp:revision>26</cp:revision>
  <dcterms:created xsi:type="dcterms:W3CDTF">2015-11-16T13:58:18Z</dcterms:created>
  <dcterms:modified xsi:type="dcterms:W3CDTF">2025-11-27T16:10:12Z</dcterms:modified>
</cp:coreProperties>
</file>